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59" r:id="rId2"/>
    <p:sldId id="325" r:id="rId3"/>
    <p:sldId id="326" r:id="rId4"/>
    <p:sldId id="331" r:id="rId5"/>
    <p:sldId id="333" r:id="rId6"/>
    <p:sldId id="358" r:id="rId7"/>
    <p:sldId id="334" r:id="rId8"/>
    <p:sldId id="336" r:id="rId9"/>
    <p:sldId id="337" r:id="rId10"/>
    <p:sldId id="338" r:id="rId11"/>
    <p:sldId id="339" r:id="rId12"/>
    <p:sldId id="340" r:id="rId13"/>
    <p:sldId id="341" r:id="rId14"/>
    <p:sldId id="343" r:id="rId15"/>
    <p:sldId id="342" r:id="rId16"/>
    <p:sldId id="344" r:id="rId17"/>
    <p:sldId id="347" r:id="rId18"/>
    <p:sldId id="348" r:id="rId19"/>
    <p:sldId id="349" r:id="rId20"/>
    <p:sldId id="350" r:id="rId21"/>
    <p:sldId id="1336" r:id="rId22"/>
    <p:sldId id="1337" r:id="rId23"/>
    <p:sldId id="1338" r:id="rId24"/>
    <p:sldId id="351" r:id="rId25"/>
    <p:sldId id="352" r:id="rId26"/>
    <p:sldId id="133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w/o </c:v>
                </c:pt>
                <c:pt idx="1">
                  <c:v>w/ knowledge distillation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11.8</c:v>
                </c:pt>
                <c:pt idx="1">
                  <c:v>22.2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2B7-5C45-A1AE-F09960F94C4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w/o </c:v>
                </c:pt>
                <c:pt idx="1">
                  <c:v>w/ knowledge distillation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15.55</c:v>
                </c:pt>
                <c:pt idx="1">
                  <c:v>24.14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2B7-5C45-A1AE-F09960F94C4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w/o </c:v>
                </c:pt>
                <c:pt idx="1">
                  <c:v>w/ knowledge distillation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16.28</c:v>
                </c:pt>
                <c:pt idx="1">
                  <c:v>24.21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2B7-5C45-A1AE-F09960F94C4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w/o </c:v>
                </c:pt>
                <c:pt idx="1">
                  <c:v>w/ knowledge distillation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16.48</c:v>
                </c:pt>
                <c:pt idx="1">
                  <c:v>24.31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2B7-5C45-A1AE-F09960F94C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82731855"/>
        <c:axId val="282538831"/>
      </c:barChart>
      <c:catAx>
        <c:axId val="2827318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2538831"/>
        <c:crosses val="autoZero"/>
        <c:auto val="1"/>
        <c:lblAlgn val="ctr"/>
        <c:lblOffset val="100"/>
        <c:noMultiLvlLbl val="0"/>
      </c:catAx>
      <c:valAx>
        <c:axId val="282538831"/>
        <c:scaling>
          <c:orientation val="minMax"/>
          <c:max val="25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BLEU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3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27318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32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BLEU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CA5-3743-87AC-82EFCFD8C202}"/>
              </c:ext>
            </c:extLst>
          </c:dPt>
          <c:dPt>
            <c:idx val="5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ECA5-3743-87AC-82EFCFD8C202}"/>
              </c:ext>
            </c:extLst>
          </c:dPt>
          <c:cat>
            <c:strRef>
              <c:f>Sheet1!$A$2:$A$7</c:f>
              <c:strCache>
                <c:ptCount val="6"/>
                <c:pt idx="0">
                  <c:v>LVNAR</c:v>
                </c:pt>
                <c:pt idx="1">
                  <c:v>LVNAR (KD)</c:v>
                </c:pt>
                <c:pt idx="2">
                  <c:v>LVNAR (KD+DI)</c:v>
                </c:pt>
                <c:pt idx="3">
                  <c:v>LVNAR (KD+DI+LS)</c:v>
                </c:pt>
                <c:pt idx="4">
                  <c:v>AR (B0)</c:v>
                </c:pt>
                <c:pt idx="5">
                  <c:v>AR (B3)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13.3</c:v>
                </c:pt>
                <c:pt idx="1">
                  <c:v>25.2</c:v>
                </c:pt>
                <c:pt idx="2">
                  <c:v>27.5</c:v>
                </c:pt>
                <c:pt idx="3">
                  <c:v>28.3</c:v>
                </c:pt>
                <c:pt idx="4">
                  <c:v>24.6</c:v>
                </c:pt>
                <c:pt idx="5">
                  <c:v>27.1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A5-3743-87AC-82EFCFD8C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2"/>
        <c:overlap val="-27"/>
        <c:axId val="280274943"/>
        <c:axId val="275631119"/>
      </c:barChart>
      <c:catAx>
        <c:axId val="280274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5631119"/>
        <c:crosses val="autoZero"/>
        <c:auto val="1"/>
        <c:lblAlgn val="ctr"/>
        <c:lblOffset val="100"/>
        <c:noMultiLvlLbl val="0"/>
      </c:catAx>
      <c:valAx>
        <c:axId val="275631119"/>
        <c:scaling>
          <c:orientation val="minMax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BLEU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02749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20:51:15.585"/>
    </inkml:context>
    <inkml:brush xml:id="br0">
      <inkml:brushProperty name="height" value="0.053" units="cm"/>
      <inkml:brushProperty name="color" value="#FF0000"/>
    </inkml:brush>
  </inkml:definitions>
  <inkml:trace contextRef="#ctx0" brushRef="#br0">5173 7387 30794,'2'-8'-1254,"3"2"1,6 5 0,3 1 1529,1 0 0,1 0 0,0 1 0,0 3-319,-1 1 1,1 0 0,1-5 0,3 0 168,1 0 1,7 0 0,-2 2 0,2 2-108,-2 1 0,7 0 0,-3-5 1,1 0 38,4 0 0,0 2 0,-3 1 0,-1 3-39,1-3 0,4-1 0,1 0 0,-2 1-69,-2 2 1,0 1-1,2-6 1,2 0 287,-2 0 0,3 0 0,-1 0 1,0 0-221,1 0 1,-5 0 0,6 0 0,-3 0 91,1 0 0,7 0 0,-2 0 0,1 0-93,-1 0 0,2 0 0,-6 0 0,2 0 52,4 0 1,-4 0 0,2 0 0,0 0-35,-2 0 0,4 0 0,-6 0 1,3 0 26,2 0 0,1 0 1,1 0-1,1 0-7,3 0 1,0 1-1,-4 3 1,-1 1-67,-1-1 0,6-3 1,-7-1-1,2 0 16,-2 0 0,3 2 0,-3 1 0,2 3-11,-2-3 1,7-1-1,-4-2 1,1 0 27,-1 0 1,4 0 0,-7 0 0,3 0-4,2 0 1,-1 0 0,-2 0 0,-3 0-18,3 0 1,0 2 0,0 1 0,-3 2-34,3-1 1,-4-2-1,2-2 58,2 0 0,-4 0 0,0 0 1,0 0-1,1 0 22,2 0 1,1 0 0,1 0 0,-1 0-6,0 0 0,5 0 0,-9 0-19,0 0 1,4 0 0,-6 1 0,1 3 0,-1 1-58,-3-1 0,5-1 1,0 1-1,2 1 16,0-2 1,-5-1 0,5 0 0,1 1 12,3 3 1,-1-1 0,-1-5 0,-2 0 47,2 0 0,1 2 0,2 1 0,0 2-56,0-1 1,1-2 0,1-2 0,-1 0 28,0 0 0,2 0 0,-8 0 0,4 0 3,1 0 1,3 0 0,-1 0 4,-3 0 0,-3 0 0,5 0 0,-1 0 21,0 0 0,0 0 0,0 0 1,0 0-1,1 0-7,-1 0 0,0 0 0,-2 0 0,-1 0-5,-2 0 1,0 0 0,3 0 0,-1 0-27,-2 0 0,-2 0 0,4 0 0,-4 0 17,-2 0 1,4 0 0,-3 0-36,1 0 0,-5 0 0,2 0 1,-4 0-1,-2 0-3,1 0 1,4 0 0,1 0 0,-2 0-2,-2 0 0,4 0 1,1 0-1,1 0-3,-1 0 0,4 0 0,-5 0 0,-1 0-1,3 0 1,-6 0 0,6 0 0,-1 0-1,4 0 0,-4 0 0,1 0 8,-1 0 1,-3 0 0,5 0-1,0 0 1,1 0-4,2 0 0,-4 0 0,1 0 0,0 0-4,2 0 1,7 0-1,-9 0 1,2 0-9,0 0 0,-2 0 0,4 0 11,-2 0 0,-2 0 0,4 0 1,-2 0-1,0 0 0,-2 0 0,3 0 1,-4 0-1,-1 0-3,1 0 0,8 0 0,-4 0 3,1 0 1,-5 0 0,3 0 0,1 0 0,1 0-7,-2 0 0,3 0 0,-3 0 0,4 0 1,1 0 0,-2 0 0,-1 0 0,-4 0 3,-2 0 1,4 0 0,-3 0 0,-1 0 2,1 0 1,4 0-1,-2 0 1,0 0-3,1 0 0,0 0 0,5 0 0,1 0-8,-1 0 0,0 0 1,0 0 8,0 0 0,-5 0 1,0 0-1,2 0 1,1 0-1,2 0 1,-1 0 0,-1 0 0,-1 0 2,0 0 1,5 0-1,-8 0 1,3 0-4,-2 0 0,7 0 1,-5 0-1,-1 0-2,3 0 0,-3 0 0,1 0 0,-2 0-15,2 0 0,-4-2 0,0-2 0,0-1-13,0 2 0,1 1 1,2 2-1,-1 0 4,2 0 0,0-5 0,1-1 0,-1 3-2,-1 1 0,6 0 0,-9-1 0,2-2-11,0 1 0,-7 2 0,4 1 0,-3-3-15,1-1 0,0 0 0,-6 3 1,-1-2-7,-4-1 0,2 0 0,-5 5 0,-1 0 39,1 0 0,3-2 0,-3-1 1,0-3-22,-1 3 1,5 1-1,-5 1 1,3-3-37,3-1 1,-5 0 0,-3 3 6,-2-3-114,-2 3 1,-11-5 0,-10 7 276,-15 0 0,-7-7 0,-5-2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20:51:16.336"/>
    </inkml:context>
    <inkml:brush xml:id="br0">
      <inkml:brushProperty name="height" value="0.053" units="cm"/>
      <inkml:brushProperty name="color" value="#FF0000"/>
    </inkml:brush>
  </inkml:definitions>
  <inkml:trace contextRef="#ctx0" brushRef="#br0">23962 4039 30879,'-2'-10'-9108,"-3"0"9226,-4 6 0,-1-8 1,-1 7-1,-1 1 494,-2 2 1,-7 2 0,-2 0 0,-1 2-591,-4 3 1,-7 11 0,-5 10 0,-4 6-202,-5 4 0,-7 5 0,4 7 0,1 5-64,2 4 0,-1 5 0,2 0 0,8 0-49,5-5 0,13-3 0,6-7 0,9-1-341,5-4 0,6-6 0,6-9 0,11-6 1117,7-4 0,5-8 0,4-4 0,5-3-287,3-2 0,1-7 1,-1-4-1,-1-3-417,-1-1 0,10-6 0,-11 0 0,-4 2 154,-3 1 1,-3 1 0,-3-3 0,-3-2-33,-5-3-27,-10-1 0,3-5 0,-5-1 1</inkml:trace>
  <inkml:trace contextRef="#ctx0" brushRef="#br0" timeOffset="1">23553 4511 30879,'-16'9'-3967,"8"-1"2704,2-2 1,6-5-1,7 3 1,7-6 1505,6-3 0,7-7 0,0 1 0,4-3-153,6-1 0,-1-1 0,5 0 0,-6 2 28,0 4 0,-1-3 0,-2 6 0,-2 0 11,-4 1 1,2-1 0,-7 3-1,-2-3-108,-2-2 0,3 4 1,-3-4-1,-3 2-372,0 4 0,-5 1 477,1 2 1,-6 4-1,-1 8 1,-6 14-152,-8 12 1,-4 10 0,-6 4 0,-4 7-421,1 8 1,1-4 0,7-1-1,2-7-15,4-6 0,-2-9 0,6-5 1,3-7-241,1-7 0,4-6 1,3-4 391,6-6 0,-3-16 13,3-4 1,6-18-1,8-1 1</inkml:trace>
  <inkml:trace contextRef="#ctx0" brushRef="#br0" timeOffset="2">24717 4055 30879,'-7'16'-4626,"-2"7"1,-7 5 3728,0 6 0,-1 1 1,-2 6 539,-2-3 0,-2 9 1,6-3-1,-1-1 36,4 3 0,4-8 0,-1 1 0,6-4 55,3-4 1,4 4 0,1-11 0,4 1 456,2-4 1,7-9 0,5-3 0,0-2 332,1-4 0,-4-1 1,5-4-1,-1-1-710,5-2 0,0-13 0,1 2 0,-1-1 478,1-1 1,-4 3-1,1-3 1,-1-1-95,0-2 0,-4 0 0,2 5 0,-1 1 90,0-1 0,-5 0 1,-6 1 263,3-1-424,-6 0 0,7-7 1,-6-1-1</inkml:trace>
  <inkml:trace contextRef="#ctx0" brushRef="#br0" timeOffset="3">25157 4228 30879,'7'-16'-9016,"-4"8"8844,8 2 1,-8 6 0,2 6-534,-3 4 1,-4 6 0,-3 7 0,-4 6 318,1 6 0,-10 14 0,6-4 1,0 1 125,-2-2 1,2-4-1,-1 3 1,5-4 6,1-6 1,1 0 0,6-12 0,2-2 371,3-1 1,4-9 0,7-4-1,1-3-220,4-2 1,-1-7 0,6-6 0,0-6 287,-2-7 1,6 0 0,-5-4 0,1-3-334,0 0 1,-2-11-1,4 0 1,-1 1 295,1-3 0,-1 1 1,1-1-1,-3 5 23,-2 4 1,-2 5-1,-6 6 327,1 5-114,-7 4 1,-2 20 0,-9 11 0,-5 11-576,-9 8 0,1 7 1,-6-2-1,3 1-306,2-1 1,2 6 0,2-4-1,3 0 206,2-3 0,-3 0 0,5-4 0,1-3 63,2-1 1,-3-1 0,0-2 0,2-5-180,1-3 1,2-2 98,0-1 0,2-6 769,3-4 0,-2-10 0,8-6 1,-1-2-617,-1-3 0,12-7 0,-4-1 0</inkml:trace>
  <inkml:trace contextRef="#ctx0" brushRef="#br0" timeOffset="4">25754 4197 30879,'0'-9'-3258,"0"2"1,7 2 0,4-1 3837,3 3 0,1 1 0,3 2 0,3-2-291,5-3 1,5 2 0,6-8 0,5 1-144,3 1 1,1-3 0,-2 5 0,-4 0-27,-2 0 1,-6 0 0,-8 3-1,-1-3-41,-4-1-270,-1 4-384,-10-10 0,-8 5 0,-9-6 0</inkml:trace>
  <inkml:trace contextRef="#ctx0" brushRef="#br0" timeOffset="5">26100 4165 12287,'-21'21'0,"0"0"0,-7 9 0,4 0 0,-2 6 0,-1 4 0,3 1 0,-4 2 0,3-3 0,3-1 0,-3 3 0,8-4 0,5 1 0,3-1 0,4-7 0,5-4 0,0-1 0,0-2 0,7-1 0,5-7 0,5-2 0,4-4 0,7-3 0,-2-7 0,4 0 0,2 0 0,-1-7 0,0-2 0,1-1 0,-1-1 0,-4 1 0,-3-6 0,-1 2 0,-4 4 0,-2-9 0,-3 3 0,-3-2 0,-4-6 0,-7-1 0</inkml:trace>
  <inkml:trace contextRef="#ctx0" brushRef="#br0" timeOffset="6">25817 4511 12287,'-16'5'0,"1"0"0,15 1 0,10-6 0,15 0 0,10 0 0,10-6 0,11 0 0,3-3 0,6-3 0,5-1 0,-6 1 0,-6 3 0,-7 2 0,-2-3 0,-13 5 0,8-8 0,-4 5 0</inkml:trace>
  <inkml:trace contextRef="#ctx0" brushRef="#br0" timeOffset="7">6085 4574 12287,'0'-16'0,"0"0"0,0 1 0,0-1 0,0-1 0,0-3 0,0-1 0,2-7 0,1 0 0,4-3 0,2 0 0,-4-10 0,4 12 0,-2-1 0,-3 2 0,3 7 0,-2-3 0,-2 1 0,-8 4 0,-7 8 0,-7 6 0,-8 3 0,-2 9 0,-5 6 0,-2 6 0,-6 7 0,-2 4 0,-1 3 0,-1 4 0,-3 4 0,6 3 0,8-2 0,7-5 0,7-4 0,5-3 0,6-3 0,4-2 0,5-2 0,13 3 0,7-5 0,6-2 0,3-2 0,10 4 0,-7 2 0,3 2 0,-1 3 0,-3-1 0,-4 1 0,-7-1 0,-7 1 0,0 1 0,-6 3 0,-5-1 0,-4 1 0,-11-6 0,-9-2 0,1-1 0,-1-4 0,-5-1 0,2-4 0,-2-4 0,1-5 0,0-3 0,6-2 0,3-2 0,6-3 0,5-5 0,7-11 0,0-6 0,7-2 0,2-3 0</inkml:trace>
  <inkml:trace contextRef="#ctx0" brushRef="#br0" timeOffset="8">6258 4574 12287,'-7'31'0,"-3"1"0,-4 4 0,0 1 0,1-2 0,3-2 0,6-1 0,-1-1 0,3-1 0,2-4 0,0-3 0,2-9 0,3-4 0,6-5 0,3-3 0,2-2 0,-1 0 0,1 0 0,0-2 0,0-3 0,-1-5 0,1-4 0,0-4 0,-1-1 0,1-4 0,0-1 0,-6-2 0,1-6 0,-1 3 0,-1 2 0,3 5 0,-6 6 0,-1 2 0,2 3 0,-6 6 0,5 10 0,-6 11 0,-4 10 0,-3 4 0,-1 2 0,4 2 0,-1 0 0,3-6 0,2-4 0,5-3 0,2-5 0,2-2 0,3-4 0,7-3 0,2-9 0,-1-3 0,-3-5 0,4-4 0,2-4 0,-1-1 0,1-2 0,-2-7 0,-5 4 0,-2-3 0,-4 1 0,3 2 0,-6-2 0,0 5 0,0 3 0,3 2 0,-5 1 0,0 8 0,-5 7 0,0 14 0,0 15 0,-1 10 0,-5 8 0,0 16 0,-7 3 0,3 8 0,-2 6 0,-1 0 0,1-5 0,2-3 0,-3-2 0,1-4 0,0-8 0,1-6 0,-1-3 0,0-9 0,2-5 0,3-9 0,0-10 0,3-4 0,-5-13 0,2-12 0,2-9 0,5-17 0,2-6 0,3-6 0,-3-12 0,5 0 0,-2-3 0,0-6 0,2-11 0,-1 4 0,-3 32 0,2-2 0,3 1 0,0 0 0</inkml:trace>
  <inkml:trace contextRef="#ctx0" brushRef="#br0" timeOffset="9">6667 4621 12287,'16'-16'0,"-1"8"0,1 2 0,0 5 0,-1 1 0,3 1 0,-1 5 0,3 4 0,-1 4 0,-10 7 0,5 2 0,-4 1 0,-1 4 0,-6 2 0,3 1 0,-5-1 0,-1-4 0,0 4 0,-1-6 0,-5 2 0,-4 1 0,1-8 0,-1 2 0,-3-4 0,-1-1 0,0-6 0,2-1 0,2-2 0,6-2 0,-3-12 0,9-3 0,1-6 0,3-5 0,6 6 0,-2-3 0,4 8 0,2 3 0,0-4 0,0 6 0,-1 1 0,1-3 0,0 2 0,-1 2 0,1 1 0,0 0 0,1-3 0,4-6 0,6-2 0,2-5 0,3-1 0,-3-2 0,-2 2 0,1-1 0,-8 1 0,0-2 0,-3 2 0,-8 9 0,5-4 0,-12 5 0,3-5 0,-10 3 0,-6 6 0,-3 3 0,-2 4 0,-1 5 0,-4 9 0,2 1 0,-6 8 0,3 1 0,1 2 0,-2 5 0,11 2 0,-2-3 0,3-1 0,3 0 0,4-1 0,1-4 0,4-5 0,5-3 0,7-4 0,1-4 0,6-5 0,-1-3 0,4-2 0,-1-2 0,3-5 0,3-8 0,0-1 0,0-8 0,-2-1 0,2-1 0,-5-6 0,-1 10 0,-1-3 0,0-3 0,0 0 0,-5 2 0,0 5 0,-1 4 0,-6 20 0,-4 10 0,-3 7 0,-2 8 0,-2 2 0,-1 2 0,-4-3 0,-2-3 0,0 2 0,-3-7 0,2-1 0,1-8 0,-2-2 0,4-8 0,7-2 0,0-9 0,0-5 0,2-7 0,3-1 0,6-1 0,3 0 0,7-5 0,2 2 0,-1-2 0,1 2 0,3 0 0,-3 7 0,0 3 0,-1 2 0,-1-2 0,-5 9 0,0 0 0,-1 0 0,1 2 0,0 5 0,0 0 0,-6-2 0,1-3 0,-1 3 0,6-5 0</inkml:trace>
  <inkml:trace contextRef="#ctx0" brushRef="#br0" timeOffset="10">8302 4401 12287,'-9'-16'0,"-3"1"0,5-1 0,-2 0 0,6 0 0,-9 1 0,5 1 0,-2 3 0,-2 4 0,-4 7 0,-1 0 0,-2 4 0,-1 4 0,-2 8 0,2 2 0,2 6 0,1 2 0,2 2 0,3 0 0,6-2 0,3-1 0,2 3 0,0-4 0,0-1 0,2-2 0,3-5 0,4-1 0,0 1 0,5-7 0,-5-2 0,-1 0 0,6-6 0,-10 6 0,6-7 0,-6-1 0,1-5 0,-1 3 0,-1-7 0,2-3 0,-1-1 0,-2-1 0,-2-1 0,0 0 0,0 0 0,0 1 0,0-1 0,0 0 0,0 1 0,0-1 0,-2 5 0,-3 3 0,-6 1 0,-3-4 0,-2 6 0,1 1 0,4 3 0,1 1 0,-3 0 0,5 1 0,-3 5 0,-1 4 0,-2 2 0,-2 2 0,1 0 0,-1 4 0,0 3 0,0-2 0,-1 4 0,-2 1 0,-2 4 0,2 2 0,6 1 0,5 1 0,1-1 0,1-1 0,6-2 0,0-4 0,0-1 0,13-2 0,4-5 0,6-1 0,-2-1 0,5-3 0,2-6 0,2-3 0,3-2 0,0 0 0,0-2 0,-3-3 0,-2 1 0,1-6 0,-1-1 0,-1 3 0,-6-6 0,3 3 0,-1-3 0,-4-2 0,4 1 0,-2-3 0,-4-1 0,-5-2 0,2-7 0,-5 4 0</inkml:trace>
  <inkml:trace contextRef="#ctx0" brushRef="#br0" timeOffset="11">8019 4715 12287,'9'9'0,"5"-4"0,7-5 0,3-5 0,2 2 0,6-8 0,-1-1 0,1-2 0,4-2 0,1 0 0,-4 1 0,-5-1 0,5 0 0,-6 2 0,-5 2 0,-2 2 0,-6 4 0,-2-2 0,-2 1 0,-6 0 0,1 1 0,-3 6 0,-2 0 0,0 9 0,-6 12 0,-2 7 0,-3 5 0,-1 4 0,-5 5 0,6-4 0,-3 1 0,-2-1 0,6 2 0,1-7 0,2-5 0,4-3 0,1 1 0,2-5 0,0-2 0,0-7 0,0-1 0,2-8 0,3 3 0,-2-12 0,8-4 0,-1-4 0,6-2 0</inkml:trace>
  <inkml:trace contextRef="#ctx0" brushRef="#br0" timeOffset="12">8758 4260 12287,'14'1'0,"-4"5"0,-3 9 0,-8 11 0,-3 6 0,-1 5 0,-7 8 0,1 7 0,-3 1 0,-1 1 0,1-5 0,1 3 0,5-3 0,1-2 0,1-7 0,6-3 0,0-6 0,0-4 0,7-6 0,4-11 0,5-5 0,5-3 0,-4-2 0,6-2 0,-1-3 0,5-5 0,-3-4 0,1-2 0,-1 0 0,0 1 0,-4-1 0,1 2 0,-4 2 0,-1 1 0,0 2 0,-1-3 0,1 3 0,0 2 0,-6 0 0,1 4 0,1-2 0,-3-2 0,-1 2 0,-1-6 0,-1-3 0,1-2 0,-6 1 0,13-1 0,-5 0 0</inkml:trace>
  <inkml:trace contextRef="#ctx0" brushRef="#br0" timeOffset="13">9293 4322 12287,'7'-8'0,"-6"4"0,3 15 0,-8 10 0,1 8 0,-8 8 0,-1 3 0,-2 0 0,-2 9 0,1-5 0,1 0 0,3 1 0,-1-5 0,5 0 0,0-1 0,0-4 0,2-4 0,5-3 0,0-4 0,0-1 0,7-2 0,3-7 0,6-3 0,5-6 0,-2-3 0,7-2 0,1-2 0,-3-3 0,4-4 0,-7-9 0,0-1 0,2-2 0,-6-2 0,4 4 0,-3-3 0,-3-3 0,1 6 0,0-4 0,-2 2 0,-4 0 0,2-1 0,-5 2 0,0-1 0,0 2 0,4-3 0,-4-1 0,0 0 0,0 0 0,-2 1 0,-3 2 0,1 0 0,2 0 0,1 3 0,-6 1 0,0 0 0,5 6 0,0-1 0,0 8 0,-5-2 0,0 12 0,0 7 0,0 5 0,-7 11 0,-3-1 0,-4 8 0,-2 3 0,1 2 0,-1 7 0,2 0 0,3-2 0,-1 2 0,5-11 0,0-1 0,0-4 0,2 0 0,5-12 0,0-1 0,2-5 0,3-4 0,5-6 0,4-10 0,0-6 0,-1-4 0,-3-6 0,8-4 0,6-6 0</inkml:trace>
  <inkml:trace contextRef="#ctx0" brushRef="#br0" timeOffset="14">10000 4354 12287,'0'-16'0,"0"9"0,0 7 0,0 9 0,-2 7 0,-3 6 0,-4 8 0,1 5 0,-6 9 0,3-1 0,-1 4 0,1 1 0,-3 6 0,6-11 0,-3-1 0,1-2 0,6-8 0,-3-8 0,2-1 0,0-4 0,0-1 0,5-10 0,0-8 0,0-12 0,0-5 0,0-4 0,0-5 0,1 1 0,5-5 0,4-8 0,4-6 0,2-3 0</inkml:trace>
  <inkml:trace contextRef="#ctx0" brushRef="#br0" timeOffset="15">10016 4322 12287,'5'-10'0,"2"1"0,0 0 0,0 1 0,5 4 0,-1-3 0,4 0 0,6-3 0,-3 1 0,5-1 0,-1-1 0,4 2 0,-1-3 0,1 5 0,2 0 0,2 0 0,0 0 0,-3 4 0,-2-3 0,-2 3 0,-2 1 0,-6 2 0,-6 2 0,-4 3 0,-5 4 0,-5 0 0,-11 8 0,-10-3 0,-4 2 0,-1 3 0,0 0 0,-1-3 0,1 0 0</inkml:trace>
  <inkml:trace contextRef="#ctx0" brushRef="#br0" timeOffset="16">10016 4448 12287,'-14'11'0,"3"-1"0,6-6 0,10 1 0,9-3 0,7-2 0,0-2 0,2-3 0,0 3 0,5-5 0,-2 2 0,2-1 0,0-4 0,0 5 0,-4 1 0,-1 2 0,-2 2 0,-5 0 0,-1 0 0,-8 0 0,-7 0 0,-7 0 0,-8 7 0,-1 2 0</inkml:trace>
  <inkml:trace contextRef="#ctx0" brushRef="#br0" timeOffset="17">9921 4841 12287,'-7'28'0,"7"-7"0,9-2 0,12-14 0,7-1 0,7-2 0,5-8 0,9 1 0,0 0 0,-2-2 0,2 0 0,-10-5 0,-1 3 0,0 2 0,-3-3 0,-8 4 0,2-13 0,-4 2 0</inkml:trace>
  <inkml:trace contextRef="#ctx0" brushRef="#br0" timeOffset="18">27028 4165 12287,'0'16'0,"0"0"0,0-6 0,0 1 0,0 1 0,1 0 0,5-1 0,-3 1 0,8-7 0,4-1 0,8-11 0,2-9 0,3-9 0,6-10 0,5-3 0,-1 0 0,1-1 0,3 2 0,-6 6 0,8-7 0,-4-3 0</inkml:trace>
  <inkml:trace contextRef="#ctx0" brushRef="#br0" timeOffset="19">26069 7372 12287,'0'8'0,"0"-1"0,0-8 0,0-5 0,0 5 0,0-6 0,0 8 0,-2 3 0,-3 1 0,1 6 0,-6-6 0,-3-2 0,5 4 0,-3 0 0,-1 2 0,-2-5 0,-2 1 0,1-3 0,-1 3 0,0 0 0,0-1 0,2-1 0,2 0 0,2 3 0,-2-3 0,-2-1 0,-2-2 0,0 0 0,0-5 0,1-2 0,-1-2 0,0-1 0,0-6 0,6 0 0,0 0 0,-3 1 0,5-1 0,-1 0 0,0 1 0,0-1 0,4 0 0,-5 0 0,-1 1 0,2-1 0,-3 0 0,5 0 0,0 1 0,0-1 0,-3 0 0,4 1 0,3-1 0,1 0 0,2 0 0,0 1 0,0-1 0,0 0 0,0 1 0,2-1 0,1 0 0,3 0 0,4 1 0,-3-1 0,2 0 0,-4 1 0,6-1 0,1 0 0,0 0 0,0 1 0,-1-1 0,1 0 0,2 1 0,2-1 0,-1 0 0,-1 0 0,-1 1 0,-3-1 0,1 0 0,4 1 0,1-1 0,0 2 0,0 2 0,-1 3 0,1 2 0,0-4 0,1 6 0,1 0 0,-3-2 0,10 5 0,-9-5 0,1 2 0,0 0 0,-1-1 0,2 5 0,1-3 0,2-1 0,0 0 0,-4 5 0,4 0 0,2 0 0,3 0 0,-5 0 0,4 2 0,1 3 0,2-3 0,-2 4 0,-5 0 0,-4-1 0,-1 2 0,0-4 0,0 4 0,-1 2 0,-4-4 0,-1 4 0,2 0 0,2 0 0,-3-1 0,-2 5 0,-1-3 0,1 2 0,-4 2 0,4 4 0,-2 1 0,-3 2 0,-3 5 0,-1-3 0,0-1 0,0 1 0,0 5 0,-1-3 0,-3 1 0,-1 0 0,-2-7 0,3 4 0,-1-2 0,2 0 0,-6 0 0,0-4 0,-1 2 0,-1 2 0,-5 0 0,-4-3 0,0 1 0,3 2 0,-4 0 0,-2-4 0,0 3 0,1 1 0,-4 1 0,3-3 0,0 2 0,0-1 0,2 2 0,6 1 0,-1 0 0,0-1 0,1 6 0,-1-1 0,0 2 0,0 3 0</inkml:trace>
  <inkml:trace contextRef="#ctx0" brushRef="#br0" timeOffset="20">26132 7717 12287,'0'-22'0,"0"10"0,-2-2 0,-3 5 0,-4 11 0,-7 6 0</inkml:trace>
  <inkml:trace contextRef="#ctx0" brushRef="#br0" timeOffset="21">27248 10044 12287,'-11'0'0,"1"0"0,-2 0 0,3 0 0,-2 0 0,6 0 0,-5 0 0,-2 0 0,3 0 0,-2 0 0,1 0 0,-6 0 0,0 0 0,1-2 0,-1-3 0,0 3 0,2-5 0,4 0 0,-4 5 0,5-5 0,-1 2 0,-1 0 0,6-6 0,-4 4 0,2-1 0,-3 2 0,3-2 0,0-1 0,0 0 0,-6 4 0,3-6 0,1 3 0,0-5 0,2 3 0,-5 0 0,2-6 0,3 5 0,0 1 0,0-2 0,5 3 0,-5 0 0,2 0 0,0 1 0,-1 2 0,5-4 0,-5-2 0,5-2 0,-6-2 0,0 0 0,5 1 0,-3-1 0,3 0 0,-3 6 0,-1-1 0,3-1 0,1-2 0,2-2 0,0 1 0,0 4 0,0 1 0,0-3 0,5-1 0,2 0 0,2 4 0,-4-4 0,4 4 0,-2-4 0,4 3 0,-4 2 0,0 1 0,0-1 0,5 4 0,-2-6 0,4 1 0,2-6 0,0 2 0,-2 2 0,-4 1 0,2 6 0,-5-4 0,2 1 0,3-1 0,-3 5 0,2-3 0,1 2 0,2 0 0,1-6 0,1 4 0,0-1 0,0 4 0,-1-3 0,1 0 0,0 6 0,0-5 0,-1 5 0,-4 1 0,-1 0 0,2 0 0,2 0 0,2 0 0,0 0 0,0 0 0,-1 0 0,1 0 0,0 0 0,-1 0 0,1 0 0,0 0 0,0 0 0,-6 0 0,1 0 0,1 0 0,2 0 0,-4 0 0,1 0 0,1 0 0,2 0 0,2 0 0,-1 0 0,1 0 0,0 0 0,-6 0 0,-1 1 0,0 3 0,0 1 0,1 2 0,6-4 0,-1 3 0,1 1 0,0-4 0,0 2 0,-1 8 0,1-3 0,0 4 0,0 2 0,-2 0 0,-2-2 0,-2-4 0,-6 4 0,1-4 0,2 4 0,-2 2 0,-1 0 0,-3-6 0,-1 1 0,0 1 0,0 2 0,0 2 0,0-1 0,0 1 0,0 0 0,0 0 0,0-1 0,-5 1 0,-2 0 0,0-1 0,0 1 0,-5 0 0,2 1 0,-3 3 0,3 1 0,-4-1 0,3-2 0,-3 1 0,-1 2 0,-1 0 0,-2-3 0,-1 1 0,-2 2 0,-7 5 0,2-5 0,-4 0 0,-1 2 0,0-6 0,-1 4 0,-6-11 0,-3-3 0</inkml:trace>
  <inkml:trace contextRef="#ctx0" brushRef="#br0" timeOffset="22">25707 11427 12287,'-16'0'0,"6"0"0,-1 0 0,-1 0 0,-2 0 0,-2 0 0,1 0 0,4 0 0,1-2 0,-2-3 0,-2 3 0,-2-3 0,0-2 0,0 0 0,1-2 0,4 6 0,2-4 0,1 1 0,-1 1 0,-2-7 0,-4 2 0,-1-4 0,6 3 0,-1 1 0,-1-3 0,0-1 0,-1-1 0,3-1 0,6 0 0,-3 2 0,2 2 0,0 2 0,0-1 0,3-5 0,-3 1 0,3-1 0,-5 0 0,0 1 0,5-1 0,-3 0 0,3 0 0,2 1 0,0-1 0,0 0 0,0 0 0,0 1 0,7-1 0,2 0 0,0 1 0,3-1 0,-5 0 0,2 2 0,3 4 0,-3-4 0,1 3 0,2-3 0,2-1 0,2-1 0,0 0 0,-1 2 0,1 2 0,0 1 0,0-1 0,-1 4 0,1-3 0,0 1 0,0 1 0,-1-3 0,1 5 0,0-2 0,-1-3 0,1 3 0,0 0 0,0 0 0,-1 1 0,3 2 0,1-2 0,2-1 0,-2 0 0,0 1 0,1-5 0,1 5 0,-2 1 0,-2 0 0,-1 3 0,0-1 0,-1 1 0,1 1 0,0-1 0,0-1 0,-1 0 0,1 5 0,0 0 0,1-2 0,2-1 0,2-3 0,-1 3 0,-3 1 0,-1 2 0,0 0 0,-1 0 0,1 0 0,0 0 0,-1 0 0,1 0 0,0 0 0,0 0 0,-2 2 0,-4 3 0,4-3 0,-3 5 0,3-2 0,1 0 0,1 2 0,0-3 0,-1 1 0,-1 2 0,-1-3 0,-3 1 0,2-2 0,-3 4 0,2 0 0,1 2 0,-4-4 0,1 6 0,0-1 0,0-1 0,-6 5 0,4-5 0,-2 1 0,1 1 0,-1-1 0,-5 6 0,0 0 0,0-1 0,0 1 0,0 1 0,0 4 0,0 6 0,-2 1 0,-3-1 0,-6 0 0,-3 1 0,-1 1 0,-1 3 0,0-1 0,1 1 0,-3-1 0,-3 1 0,-5-1 0,-4 0 0,-8 1 0,-4-1 0,-5 2 0,-6 4 0,-17 3 0,30-16 0,0-1 0</inkml:trace>
  <inkml:trace contextRef="#ctx0" brushRef="#br0" timeOffset="23">25581 12747 12287,'-15'0'0,"4"0"0,1 0 0,-1 0 0,-5 2 0,1 3 0,-1-3 0,0 3 0,2-1 0,4 1 0,-11-3 0,3 5 0,1 0 0,-9-6 0,10 5 0,-2-5 0,1-1 0,6 0 0,1-1 0,-2-3 0,-2-1 0,0-7 0,2 3 0,1-2 0,-1 1 0,3 1 0,-1-3 0,-3 1 0,-1-1 0,-1 4 0,-1-1 0,0 0 0,1 0 0,-1 4 0,0-5 0,0-1 0,1 2 0,1-5 0,1 4 0,5-4 0,1-2 0,-4 1 0,4-1 0,0 0 0,0 0 0,0-5 0,4 0 0,-2 2 0,1 2 0,2 1 0,2 0 0,0 1 0,0-1 0,0 0 0,0 0 0,0 1 0,2-1 0,3 0 0,-1 1 0,6-1 0,3 0 0,1 2 0,1 4 0,1-4 0,0 3 0,-1-3 0,1-1 0,0 4 0,0 1 0,-1-1 0,1 2 0,-5-5 0,-1 6 0,2-3 0,2 1 0,2-1 0,0 1 0,-1-1 0,1-1 0,-5 3 0,-1 1 0,2-1 0,2 0 0,2 4 0,0-4 0,-1 0 0,1 1 0,0 3 0,0-4 0,-1 0 0,1 0 0,5 4 0,0-4 0,-2 1 0,-1-1 0,3 4 0,0-4 0,-2 0 0,-2 0 0,-1 6 0,0-4 0,-1 2 0,1-1 0,0 1 0,0 5 0,-1 0 0,1 0 0,0-2 0,-1-1 0,1-2 0,0 1 0,0 3 0,-1 1 0,1 0 0,0 0 0,0 0 0,-1 0 0,1 0 0,0 0 0,-1 0 0,1 0 0,0 0 0,0 0 0,-1 0 0,1 0 0,0 0 0,-1 5 0,-1 2 0,-3 1 0,3-4 0,-4 3 0,4 0 0,2-4 0,0 6 0,-2 0 0,-4 0 0,4-6 0,-3 4 0,1 0 0,-2 4 0,3-3 0,-6 3 0,0 1 0,0 2 0,-2 2 0,-5-1 0,0 1 0,0 0 0,0 0 0,0-1 0,0 1 0,0 5 0,0 0 0,0-2 0,0-1 0,-7 3 0,-4 1 0,-3 3 0,-1 3 0,-6-4 0,-2 2 0,0 0 0,1-1 0,-5 3 0,5-5 0,-1-1 0,0 1 0,1-2 0,4-5 0,1-1 0,3 1 0,1 7 0,-2 1 0</inkml:trace>
  <inkml:trace contextRef="#ctx0" brushRef="#br0" timeOffset="24">26257 11741 12287,'11'5'0,"-1"1"0,3-3 0,-5-1 0,3-2 0,1-2 0,2-3 0,2 1 0,-1-8 0,1-3 0,0-5 0,0-2 0,-1 2 0,1-1 0,0 2 0,5-3 0,0 1 0,0-14 0,-6 1 0</inkml:trace>
  <inkml:trace contextRef="#ctx0" brushRef="#br0" timeOffset="25">30581 12370 12287,'-7'-16'0,"5"7"0,-3 1 0,10 3 0,4-4 0,7-7 0</inkml:trace>
  <inkml:trace contextRef="#ctx0" brushRef="#br0" timeOffset="26">30675 13093 12287,'-15'0'0,"-1"0"0,2 2 0,4 3 0,4-3 0,12 3 0,2-3 0,8-2 0</inkml:trace>
  <inkml:trace contextRef="#ctx0" brushRef="#br0" timeOffset="27">30660 13879 12287,'-7'9'0,"-2"3"0,-5-5 0,4 2 0,3-6 0,14 11 0,1-5 0</inkml:trace>
  <inkml:trace contextRef="#ctx0" brushRef="#br0" timeOffset="28">30754 14398 12287,'-7'8'0,"-3"-3"0,-4-3 0,-2-2 0,0 0 0</inkml:trace>
  <inkml:trace contextRef="#ctx0" brushRef="#br0" timeOffset="29">25267 15388 12287,'-16'-5'0,"0"-1"0,1 3 0,-1 1 0,0 0 0,0-3 0,1 3 0,-1-3 0,0 3 0,8 2 0,1 0 0,8 0 0,5 0 0,4 0 0,11 0 0,7 0 0,5 0 0,4 0 0,14 0 0,1 0 0,9 0 0,7 0 0,7 0 0,7-1 0,2-5 0,-38 1 0,1 0 0,0-1 0,2 0 0,4-1 0,1 1 0,-2 1 0,0 0-53,2-1 0,1 0 0,6 0 0,0-1 0,-4 1 0,-1 0 0,3 2 0,0 0 53,-2 0 0,1 1 0,2 0 0,0 0 0,-1 2 0,-1 1 0,-1-2 0,-2 0 0,0 0 0,0-1 0,2 0 0,0 1 0,0 1 0,1 2 0,-1-1 0,0 0 0,-1 0 0,-1 0 0,2-1 0,0 2 0,-1-1 0,0 1 0,-3 1 0,0 0 0,-1 0 0,-1 1 0,1 0 0,0-1 0,-4-1 0,0-2 0,41 1-11,-7 0 1,3 0 0,-9 0 0,-3 0 10,-1 0 0,1-1 0,-5-3 0,-2-1 0,-1 1 0,-9-3 0,-4 2 0,-4 0 0,-7-2 0,-2 5 0,-9-3 0,-4 3 0,-5 2 0,-9 0 0,-3-2 0,-2-3 0,-6 3 105,-11-3 1,-2 3 0,-14 1 0,-2-3-106,-2-1 0,-2 0 0,-1 5 0,-2 0 10,-1 0 1,-8 5-1,2 0 1,-5-1-11,-6-3 0,3 5 0,-8-1 0,-1-2 0,-2-1 0,-9-2 0,-4 0 0,-4 0 0,-6 0 0,2 0 0,37 0 0,-1 0 0,-2 0 0,0 0 0,-3 0 0,-1 0 0,-1 0 0,-1 0 0,0 0 0,0 0 0,0 0 0,0 0-55,-2 0 0,0 0 0,-4 2 0,-1 1 0,2 1 0,-1-1 0,1 1 0,0-1 55,1 1 0,0-1 0,1 1 0,1-1 0,1 0 0,0 0 0,2 1 0,1 0 0,-1 0 0,1 1 0,0 1 0,1 0 0,4-2 0,0-1 0,0 1 0,1-1-15,2 0 1,-1 1-1,-1 1 1,-1 1 0,3-3-1,-1 1 1,0-1-1,0 1 15,0-1 0,0 1 0,1-1 0,-1-1 0,-37 0 0,4 1 0,1 2 0,3 1 0,13-5 0,4 3 0,4 1 0,6 0 0,3-5 0,6 2 0,5 3 0,0-3 0,12 3 0,1-3 0,10-2 0,10 0 0,14-2 0,9-1 108,8-2 1,13-2 0,5 3 0,12-1-109,10 1 0,-26 1 0,1-1 0,4 1 0,1-1 0,4 1 0,1-1 0,0 1 0,3-1 0,9-1 0,2 0 0,0 2 0,1 1 0,2-1 0,1 0-99,2 0 1,0-1 0,2 4 0,0-1 0,-2-3 0,1 1 0,2 0-1,0 0 99,0 1 0,1-1 0,6 0 0,0 1 0,-8 1 0,-2 0 0,2 0 0,0-1 0,-4-1 0,0 1 0,6-1 0,-1 0 0,-9 3 0,-2 0 0,2 0 0,0 0 0,1 0 0,-1 0 0,-6 0 0,-2 0 0,0 0 0,-2 0 0,-1 0 0,-2 0-21,-2 0 1,0 0-1,0 0 1,0 0 0,-7 0-1,-2 0 1,40 0 20,-9 0 0,-4 0 0,-10 0 0,-9 0 0,-8 0 0,-10 6 0,-10-1 0,-5-2 0,-3-1 0,-8-2 0,1 0 0,-9 5 0,-9 6 0,-9-11 0</inkml:trace>
  <inkml:trace contextRef="#ctx0" brushRef="#br0" timeOffset="30">5503 8110 23611,'-15'0'-1245,"4"2"948,1 3 0,4-3 1,-4 3-1,-2-3 0,-2-2 101,-2 0 0,0 0 0,1 0 74,-1 0 0,5 0 0,1 0 55,-2 0 1,-2 0-1,-4 2 1,-1 1 0,-2 3 1,-5-1 0,3-5 0,-1 0 29,-4 0 0,3 2 0,-1 1 1,-2 2-136,-2-1 0,-6-2 0,-1-2 0,0 0 87,-1 0 1,0 0 0,-6 0 0,4 0 99,1 0 1,-3-6 0,2-1 0,-2 0-32,-1 0 1,-12-3 0,8 3 0,-2 0 6,0 0 1,-1 0 0,-1 2 0,2-4-5,-2 0 0,1-5 0,1 6 0,0-3 11,2 1 1,-9-1-1,9-5 1,-2 1-28,0-1 0,9 0 0,3 1 0,4-1-16,1 0 0,6 0 1,2 1-1,1-1-39,4 0 0,3 0 0,4 1 0,3-1-68,2 0 1,2-1 0,5-2-1,0-2-27,0 1 1,2-2-1,1 1 1,4 0 38,2-2 1,0 6 0,3-6 0,-2 2 28,3 0 1,0-2-1,5 4 1,1-2 37,2 2 1,7-4 0,-2 2 0,6 0 39,4-1 1,3 2 0,6-4 0,-1 1 37,0 4 1,10 2-1,-5 1 1,3 0 36,2 0 1,6-4-1,-1-1 1,6 1 77,3 3 0,7 1 0,-2 0 0,6 1 49,5-1 0,-4 6 1,6 1-1,-2 0-35,-1 0 0,3 6 1,-4-4-1,4 2-57,1-1 1,-42 4 0,1-1-1,0 2 1,1 0 0,40-2-13,-42 0 0,-1 1 1,38-4-1,0 6 0,-5 0 0,-2 0 1,9 7 0,-7 2 0,0 2-24,0-1 0,1 1 0,-10 4 1,-1 1-19,-3 0 0,-1-1 1,-2 3-1,-3 1-30,-5 2 0,-6 5 1,-5-3-1,-6 0-41,-3-1 1,-3 6 0,-4-3 0,-5 1-51,-3 0 0,-2-1 1,-2 3-1,-2-4-37,-2-1 0,-6 5 1,1-4-1,-3 2-45,-2 1 0,-7-3 0,-6 4 0,-7-4 95,-12-1 0,-8 3 0,-16-3 0,-10 0 60,-11-1 1,30-8-1,-1-1 1,1-2-1,-2 0 1,0 1-1,1-1 6,0 0 1,-1 1 0,-5 1 0,0 2 0,4-2 0,1 0 0,-1 1 0,0 2-50,1-1 0,0 1 1,6-1-1,1 1 1,-39 18 65,6 2 0,3 1 0,3 7 0,11-1 0,11-1 0</inkml:trace>
  <inkml:trace contextRef="#ctx0" brushRef="#br0" timeOffset="31">5095 6759 12287,'15'-14'0,"-1"12"0,-3 14 0,3 13 0,-4-4 0,4-2 0,2-2 0,5-8 0,2-4 0,1-3 0,4-2 0,2-12 0,5-7 0,5-8 0,7-6 0,5-4 0,1 3 0,3-3 0,0 2 0,7-2 0,-9 4 0,-5 3 0,-4 2 0,2-3 0</inkml:trace>
  <inkml:trace contextRef="#ctx0" brushRef="#br0" timeOffset="32">8396 10782 31355,'-10'0'-352,"-1"0"1,6 0 102,-5 0 187,6 0 0,-5 0 24,4 0 1,2 0 12,-8 0 0,6 0 7,-5 0 1,-1 0 10,-5 0 0,1 0 1,-1 0-1,2-1-101,3-5 1,-3 5-1,4-5 1,-2 3-8,1-2 1,-3 1-1,4-5 1,-4 1-102,-2-1 1,0-1 0,1-6-4,-1 0 1,-5 0-1,0 1 1,2-1-3,1 0 1,-3-3 0,0 2-1,2 3 5,2 0 0,1 0 0,0-2 0,2 0-82,4 1 0,-4-1 1,5 0-1,-1 0-50,-1 1 1,6-1 0,-4 0 0,2 0 3,4 1 1,-4-1 0,1 0 0,3 1-50,1-1 1,2-5 0,0 0 0,0 2 22,0 1 0,0-3 0,0 0 1,2 2 99,3 2 1,-3 1 0,5 0 0,-2 1-26,0-1 1,2 0 0,-1 0 146,4 1 1,2-1-1,1 0 1,-3 1 104,2-1 0,2 0 0,4 0 176,3 1 1,-4 4 0,6 1 0,-2-3 97,0 0 1,5 2 0,-3 1 0,1-1 142,4 2 0,-3-3 0,-1 5 0,0 0 42,1 0 1,-6-3 0,4 4-1,-2 3 49,0 1 0,1 2 0,-2 0 0,1 0 123,-2 0 0,0 0 1,0 0-226,2 0 1,0 0 0,-5 0 0,1 0-34,4 0 0,-3 0 0,5 0 0,-1 2-155,5 3 0,-3-1 1,0 6-1,-1 1-134,-4-3 0,4 6 1,-2-3-1,-2 3-119,-1 2 1,1-1-1,0 1 1,-3 0-85,-2-1 0,3 3 0,-6 1 0,1 4-208,-2 1 1,3 1 0,-8 3 0,0-2-103,2 2 1,-5 1 0,3 3-1,-1-2-6,1-4 0,-3 2 0,3-6 0,-3 1-67,-2 0 0,-2 3 1,-2-3-1,-3-1 173,-1 1 0,-3 3 0,-6-5 0,-2-2 242,-2-1 0,-6 3 0,5 0 1,-1-2 110,0-1 1,-5-1 0,0 2 0,-5 4 140,-4 1 0,-4 1 38,4 1 1,-7 11 0,4-4-1</inkml:trace>
  <inkml:trace contextRef="#ctx0" brushRef="#br0" timeOffset="33">7799 12166 12424,'-11'0'0,"1"0"0,-1 0 0,-4 1-2,-1 5 1,0-5 0,1 5 1,-1-5 0,0-1 0,0 0 0,1 0 0,-1 0 0,-5 0 0,0-1 1,2-5-3,1-4 0,-3-4 0,0-2 0,0 0 0,-1 1 1,4-1-1,-3 0 1,4 1-1,1-1 0,2-5 0,2 0 0,1 0-2,-1-2 1,3 4 0,1-7 0,1 0-1,3 1 0,-3-4 1,2 2-1,0-2 0,-2-3 1,5 6-1,-3 0 1,3 0-2,2 1 1,0-3 0,2 6 0,1-1 0,3 0 1,6-3 0,-4 5 0,3 0 1,-1-2 1,1 4 0,5-5 0,-2 1 0,-4 4 0,4 1 1,-3 3-1,1-1 1,-2 0 0,10 0 1,-5 1-1,3 1 2,-1 3 0,6-3 0,3 4 0,2-2 1,-2 1 0,9-1 0,-3 5 0,1 0 0,0 0 1,-2-4-1,1 4 1,-2 0 0,-4 0 0,4 2 0,-4 5 0,2-2-1,-2-3 0,4 3 0,-6-3 0,2 4-1,0 1 1,-5 0 0,6 1 0,-1 3-1,-2 1 0,1 5 0,-6-3 0,2 2-2,-2 3 1,4 1 0,0 1-1,-1 0-1,1 3 1,-2 2-1,-5-1 1,-2 1-3,-4 2 1,2 7-1,-6-2 1,-3 2-2,-1-2 1,3 4 0,0-4-1,-1 2 0,-2-2 0,-2 2 0,-2-5 0,-2 0 1,-1-1 0,-7 6 0,1-2 0,-3 4 0,-1 1 0,-1 6 0,-2 3 0,-1 4 0,-2 5 1,-7 9 0,4-3-1</inkml:trace>
  <inkml:trace contextRef="#ctx0" brushRef="#br0" timeOffset="34">7878 13659 12287,'-9'10'0,"2"-1"0,0-2 0,-2 0 0,-7-4 0,1 3 0,-1-1 0,0-5 0,0 0 0,1 0 0,-1 0 0,-1 0 0,-4 0 0,3-5 0,-3-2 0,2-2 0,-2-3 0,3-2 0,-4-2 0,1-1 0,0-4 0,-2 3 0,4-5 0,-2 3 0,2-1 0,1-6 0,4 6 0,2 2 0,2 2 0,1-4 0,-3 0 0,3 2 0,2 1 0,0-3 0,3 0 0,-1 0 0,2-1 0,1 2 0,2-6 0,0-2 0,0-1 0,2-1 0,1 2 0,4 2 0,2-2 0,1-2 0,6-1 0,2 1 0,3 4 0,-2-4 0,7 6 0,0-1 0,-1 4 0,4-1 0,-2 1 0,2 0 0,3-2 0,-1 5 0,1-3 0,-1 4 0,0 1 0,4 1 0,0 1 0,-1 3 0,0 6 0,0-2 0,-6 2 0,-2 1 0,2 2 0,-4 2 0,2 0 0,1 0 0,-3 0 0,1 0 0,-6 2 0,3 2 0,3 1 0,-6 7 0,2-1 0,-2 3 0,2 1 0,-3 1 0,3 1 0,-6 3 0,-4 1 0,3 7 0,-4-2 0,3 3 0,-3 3 0,-1-1 0,-6 1 0,3-1 0,-3 1 0,-1-3 0,-2-1 0,-2-3 0,-3-3 0,1 5 0,-6-5 0,-2 1 0,-2 0 0,-2-2 0,-2-6 0,-1 3 0,-2 3 0,-5 2 0,3 6 0,-1 1 0,-4 3 0,-2 16 0,-1 0 0</inkml:trace>
  <inkml:trace contextRef="#ctx0" brushRef="#br0" timeOffset="35">7846 15089 12287,'-16'0'0,"1"0"0,-1 0 0,0 0 0,0 0 0,6 0 0,-1 0 0,-1 2 0,-2 1 0,-1 3 0,-6-1 0,0-5 0,1 0 0,3 0 0,-4 0 0,0 0 0,0-2 0,-2-3 0,1-4 0,-6-8 0,3-3 0,3-1 0,-5-5 0,5 4 0,-1-3 0,0-3 0,-3-2 0,5-3 0,4-2 0,4-1 0,1-6 0,5 5 0,0 0 0,0-1 0,2 0 0,5-8 0,2 3 0,3-1 0,2-5 0,5 9 0,-1-2 0,1 0 0,2 2 0,1-2 0,1 3 0,0 1 0,1 5 0,4-6 0,4 3 0,-1-1 0,6-5 0,-4 4 0,6-1 0,4 1 0,3-9 0,4 3 0,-1 2 0,2 2 0,0 3 0,-1 6 0,-2 1 0,-3 4 0,-1 3 0,-6 8 0,1 1 0,-1 3 0,-1-1 0,-2 7 0,-2 1 0,2 2 0,2 2 0,1 0 0,0 0 0,1 0 0,-1 6 0,2 2 0,1 3 0,-3 1 0,9 6 0,-8-8 0,1 4 0,0 2 0,-3 5 0,-2 1 0,-4 1 0,-1 0 0,3 5 0,-5-2 0,-2 5 0,-1 6 0,-2-2 0,-1 9 0,1 1 0,0 0 0,-2 6 0,-4-9 0,-3 2 0,0-2 0,-5 1 0,1-4 0,-6-1 0,-8 1 0,-4-3 0,-6-4 0,-5-1 0,-4 1 0,-2-1 0,1 0 0,-1 1 0,1-1 0,0 1 0,-1-3 0,1-2 0,-1-6 0,3 1 0,1-1 0,1-2 0,-1-1 0,4-2 0,0-1 0,1 1 0,4 0 0,-4 5 0,0 1 0,-1 3 0,5 1 0,-4 5 0</inkml:trace>
  <inkml:trace contextRef="#ctx0" brushRef="#br0" timeOffset="36">8365 14900 12287,'-9'-54'0,"-5"12"0,14 23 0,0 24 0,7 11 0,9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20:51:16.268"/>
    </inkml:context>
    <inkml:brush xml:id="br0">
      <inkml:brushProperty name="height" value="0.053" units="cm"/>
      <inkml:brushProperty name="color" value="#FF0000"/>
    </inkml:brush>
  </inkml:definitions>
  <inkml:trace contextRef="#ctx0" brushRef="#br0">6918 6570 12287,'18'-9'0,"1"2"0,2 0 0,7 6 0,-2-6 0,9 7 0,7 0 0,5-2 0,7-3 0,18 1 0,0-6 0,10-1 0,5 2 0,-39 3 0,2-2 0,2 3 0,1 0 0,-1-1 0,1 0 0,1 1 0,2-1 0,-1 0 0,0 0 0,0 3 0,0 1 0,-1 0 0,0 0-53,-1 1 1,1 1-1,6-1 1,0 2 0,-7-1-1,-1 0 1,1 0 0,1 0 52,-4 0 0,1 0 0,4 0 0,0 0 0,-3 0 0,-1 0 0,2 0 0,1 0 0,-1 0 0,2 0 0,3 0 0,-1 0 0,-2 0 0,-1 0 0,0 0 0,2 0 0,0 0 0,1 0 0,0 0 0,0 0 0,-1 0 0,-1 0 0,1 0 0,-1 0 0,-3 0 0,0 0 0,9 0 0,-1 0 0,-6 0 0,0 0 0,1 0 0,0 0 0,0-1 0,0 2 0,3 1 0,0 1 0,-4 0 0,0-1 0,-1 0 0,1 0 0,-3-1 0,1-1 0,2 0 0,0 0 0,-7 0 0,0 0 0,1 0 0,0 0 0,0 0 0,0 0 0,-1 0 0,-1 0 0,0 0 0,-1 0 0,44 0 0,-44 0 0,1 0 0,41 0 0,2 2 0,-44 0 0,-1 0 0,44 3 0,-42-2 0,0-1 0,42-2 0,1 2 0,-45 0 0,1 1 0,42-1 0,-41 1 0,-1 1 0,42 1 0,-1 0 0,-40 0 0,1 1 0,-1-3 0,0 1 0,2 0 0,0 0 0,-2 2 0,1 1 0,2-1 0,0 0 0,-4 0 0,-1 0 0,40 5 25,-8 1 1,-6-3 0,-7 1 0,-2 0-26,-3-1 0,1 3 0,-6-5 0,-3 0 0,-1 0 0,-3 4 0,-6-6 0,-9-1 0,-8-3 0,-5-1 0,-10 0 0,-1 0 0</inkml:trace>
  <inkml:trace contextRef="#ctx0" brushRef="#br0" timeOffset="1">10692 5061 12287,'0'16'0,"0"0"0,0-1 0,0 1 0,0 0 0,2-2 0,3-4 0,5-5 0,-1-3 0,2-2 0,1-2 0,2-3 0,1-11 0,3-11 0,1-7 0,2-2 0,0-11 0,-5 1 0,-2 1 0,-4-1 0,3-8 0,-8 5 0,-2-3 0,-1-2 0,-2 7 0,0 6 0,-2 3 0,-3 3 0,2 5 0,-8 8 0,-1 6 0,-2 14 0,-4 7 0,-1 15 0,-2 8 0,0 15 0,5 6 0,1 5 0,-1 6 0,2 6 0,4 2 0,4-2 0,5-1 0,1-6 0,1-4 0,5-10 0,4-5 0,9-10 0,4-9 0,1-4 0,4-1 0,0-7 0,0-6 0,-1-6 0,0-8 0,3-4 0,2-6 0,-3-7 0,-2-7 0,0 2 0,-6-6 0,-3 2 0,-6 1 0,0-1 0,-5 7 0,0 4 0,0 5 0,-1 4 0,-6 1 0,0 14 0,0 9 0,-2 11 0,-3 8 0,1 9 0,-5 3 0,2 1 0,4-1 0,1-3 0,2-7 0,0-2 0,0 2 0,2-5 0,3-4 0,6-7 0,3-5 0,1-7 0,1 0 0,0-7 0,-1-3 0,1-4 0,0-2 0,0-5 0,-2-1 0,-2-1 0,-2 0 0,-4-3 0,2 3 0,-1 0 0,-3 1 0,3 1 0,-2 5 0,0 7 0,-5 9 0,0 11 0,0 5 0,0 5 0,0 1 0,0 6 0,0-3 0,0-3 0,0 5 0,0-7 0,2-2 0,3-6 0,-1 0 0,4-5 0,1 0 0,0 0 0,1-3 0,6-9 0,0-6 0,0-3 0,-1-3 0,1-3 0,0 0 0,5-7 0,1 5 0,1-1 0,0 0 0,-2 2 0,-4 7 0,4 4 0,-3 3 0,3 9 0,-4 3 0,-8 4 0,-4 8 0,-3 2 0,-2 2 0,0 0 0,0-5 0,0 0 0,0-1 0,0 1 0,7-9 0,3-7 0,-1-7 0,2-9 0,-1-1 0,-1-4 0,5-2 0,-4-5 0,4 2 0,2-2 0,0-2 0,1 1 0,1 3 0,-3 5 0,5 8 0,-10 3 0,2 13 0,-1 4 0,-6 9 0,-3 5 0,-2 5 0,0-5 0,1-2 0,5-1 0,-3-2 0,8-1 0,1 1 0,2-7 0,2-4 0,-1-3 0,1-4 0,0-2 0,-1-3 0,1-1 0,-2 3 0,-2-6 0,-1 1 0,1 1 0,-3-3 0,1 5 0,3-2 0,-5 4 0,1-6 0,-2-1 0,-3-2 0,2-4 0,0-1 0,-3-3 0,-1-3 0,-2 6 0,0-2 0,0 4 0,0 1 0,0 7 0,0 4 0,0 12 0,-2 7 0,-3 5 0,3 14 0,-3 2 0,3 5 0,2 4 0,0 10 0,0-5 0,0 3 0,0 2 0,2 4 0,1-4 0,4 2 0,2 4 0,-5-6 0,1 0 0,-3-4 0,-2-2 0,-2 2 0,-3-8 0,-4 0 0,0-5 0,-5-2 0,4-14 0,-4-4 0,-2-5 0,0-5 0,2-8 0,2-6 0,2-9 0,4-7 0,-2-12 0,1-5 0,3-7 0,2-9 0,4 2 0,3-2 0,6-3 0,3-1 0,2 1 0,-1 3 0,1 2 0,5 1 0,0 6 0,-2 2 0,-1 3 0,3-2 0,0 8 0,-2 1 0,-2 2 0,-1 3 0,0 5 0,-1 8 0,1 5 0,-5 8 0,-1-1 0,-5 17 0,4 9 0,-2 7 0,-3 4 0,-3 4 0,-1 1 0,0-2 0,0-2 0,0-3 0,0-2 0,0-4 0,0-1 0,0-2 0,0-6 0,0-8 0,0-7 0,6-7 0,1-10 0,0-4 0,0-5 0,5-4 0,-3-1 0,1-1 0,0 1 0,1-6 0,3 2 0,-2 4 0,-1 3 0,-1 9 0,6-2 0,-7 12 0,-2 9 0,-2 9 0,0 5 0,0 7 0,-5 1 0,0 1 0,0 0 0,6 3 0,-1-5 0,0-2 0,2-1 0,-3-4 0,6-4 0,2-5 0,-3-3 0,1-2 0,3 0 0,1 0 0,0-2 0,-4-3 0,11-4 0,-3-6 0</inkml:trace>
  <inkml:trace contextRef="#ctx0" brushRef="#br0" timeOffset="2">12972 4637 12287,'-18'21'0,"-3"0"0,4 12 0,-4-2 0,3 2 0,3 1 0,-1-3 0,0 1 0,0-3 0,1-3 0,6-3 0,4-7 0,3 0 0,2-1 0,0-4 0,0-1 0,5-8 0,2-2 0,0-9 0,0-5 0,5-3 0,-3-2 0,2-2 0,-1 1 0,-1-2 0,3 3 0,-3 3 0,-2 4 0,5 8 0,-10 6 0,3 14 0,-1 6 0,1 3 0,-3 3 0,3-7 0,-2-2 0,2-2 0,-1-3 0,6-2 0,3-1 0,1-8 0,1 1 0,1-8 0,0-6 0,0-4 0,-1-2 0,1 1 0,0-1 0,-2-2 0,-2-1 0,-2-2 0,3 2 0,-6 2 0,0 1 0,-2 0 0,0 0 0,0 1 0,-5-3 0,0-1 0,0-2 0,0 0 0,0 5 0,0 6 0,0-1 0,-1 10 0,-5 1 0,5 12 0,-5 11 0,5 3 0,1 5 0,0 4 0,0 9 0,0-1 0,0 6 0,0 4 0,0 1 0,0-2 0,1 4 0,5 0 0,-5 3 0,5-4 0,-5-1 0,-1 0 0,6-2 0,-1-6 0,-2-4 0,-1-6 0,-7-4 0,-2-4 0,-2-2 0,-1-9 0,-6-1 0,0-9 0,2-18 0,4-8 0,4-9 0,5 4 0,1-11 0,0-3 0,0-3 0,0-2 0,1-6 0,5 9 0,6-1 0,7 5 0,-1-3 0,3 3 0,-2-1 0,2-1 0,-2 4 0,5-4 0,-1 0 0,3 3 0,-3-6 0,0 3 0,-1 3 0,-2 2 0,-3 2 0,-1-1 0,0 2 0,-1 4 0,-4 4 0,-2 6 0,-2 0 0,-4 0 0,4 6 0,-2-1 0,-1 8 0,-9-2 0,-6 3 0,2 9 0,-1 3 0,-2 4 0,-2 2 0,-2 5 0,2 0 0,2 0 0,1 2 0,8-6 0,-3 4 0,5-3 0,1-3 0,1 1 0,5-2 0,4-4 0,-1 3 0,1-8 0,4-2 0,6-1 0,-1-2 0,7-2 0,2-5 0,3-7 0,6-5 0,-4-16 0,13 2 0,-6-14 0</inkml:trace>
  <inkml:trace contextRef="#ctx0" brushRef="#br0" timeOffset="3">14135 4951 12287,'0'-21'0,"0"-2"0,0-1 0,0-4 0,2-2 0,3-1 0,2 6 0,5 5 0,-1 2 0,-2 2 0,3 2 0,-2 4 0,3 5 0,0 5 0,1 7 0,-3 7 0,-6 5 0,2 14 0,-2-2 0,-1 4 0,-2 4 0,-2-8 0,0 2 0,0-6 0,0-5 0,-2-1 0,-2-5 0,-1 0 0,0-8 0,5-8 0,0-12 0,0-7 0,0-7 0,2-9 0,3-2 0,5 1 0,4-3 0,2 6 0,0-2 0,0 7 0,-1 7 0,-4 5 0,-1 6 0,2 5 0,-3 6 0,0 10 0,-2 8 0,-4 4 0,-1 10 0,-2-5 0,0 0 0,0 2 0,0-8 0,0-1 0,0-3 0,0-3 0,-2-4 0,-3-1 0,3-8 0,-3-2 0,3-12 0,4-13 0,3-3 0,6-5 0,3-2 0,2 4 0,-1 0 0,1-1 0,5 2 0,0 4 0,-2 5 0,-7 11 0,-1 6 0,1 8 0,-5 11 0,-2 12 0,-1 2 0,1 3 0,-3-1 0,3 1 0,-3-3 0,-2-2 0,0-5 0,0-6 0,0 0 0,0-1 0,0-6 0,0-2 0,0-7 0</inkml:trace>
  <inkml:trace contextRef="#ctx0" brushRef="#br0" timeOffset="4">14748 4637 12287,'9'17'0,"-4"4"0,-3 5 0,-2 4 0,0 7 0,0-1 0,0-1 0,0-1 0,0-5 0,0-3 0,0-5 0,2-5 0,3-7 0,6-9 0,2-7 0,1-11 0,-1-3 0,-3-5 0,-5-3 0,4-3 0,-2 2 0,-3 4 0,-3-3 0,-1 4 0,0 1 0,0 3 0,-7 5 0,-1 4 0,-1 1 0,-3 9 0,5 2 0,-2 9 0,-3 5 0,5 4 0,0 1 0,2 2 0,-1-2 0,1 4 0,5-2 0,2-2 0,3-2 0,4-8 0,13 12 0,3-3 0</inkml:trace>
  <inkml:trace contextRef="#ctx0" brushRef="#br0" timeOffset="5">15220 4684 12287,'-2'-9'0,"-3"4"0,-5 3 0,-4 9 0,-4 4 0,-1 3 0,-2 1 0,-2 8 0,4 5 0,-2 5 0,2 4 0,3 0 0,6-8 0,3-1 0,0-2 0,5-6 0,-2-1 0,8-7 0,-1-5 0,8-11 0,1-4 0,2-8 0,7-10 0,0-2 0,-4-5 0,-4-4 0,1-5 0,-6 4 0,3-2 0,-1-4 0,-4-2 0,2-2 0,1-3 0,0-1 0,0-3 0,3 5 0,-3-1 0,-3 6 0,0 1 0,-5 13 0,5 6 0,-5 9 0,5 13 0,-5 13 0,-6 17 0,-2 13 0,0 5 0,0 9 0,-3 9 0,5 2 0,1-4 0,2 0 0,2-2 0,0-1 0,2-7 0,3-8 0,2-6 0,5-11 0,-1-7 0,1-6 0,2-1 0,2-9 0,0-4 0,1-6 0,2-9 0,2-2 0,-2-1 0,-1-2 0,-2-7 0,-1 4 0,-1-2 0,-3 0 0,1 6 0,-5-1 0,0 4 0,0 1 0,4 0 0,-6 1 0,0 6 0,-5 4 0,-2 10 0,-1 6 0,-2 2 0,-8 5 0,5 3 0,-3 3 0,1 1 0,6 4 0,-1-4 0,3 1 0,2 0 0,0-6 0,0 0 0,0-2 0,7-9 0,4-6 0,3-6 0,1-8 0,6-8 0,0-5 0,-2-4 0,-1-6 0,3 0 0,0 0 0,-2-2 0,-1-5 0,-3-4 0,1 0 0,0-1 0,-1-3 0,1-8 0,0-1 0,0-3 0,-1-2 0,-1 2 0,-3 3 0,-4 9 0,0 11 0,-6 8 0,5 15 0,-5-1 0,-6 14 0,-2 9 0,-1 11 0,-5 8 0,1 5 0,0 6 0,1 5 0,-1 3 0,5 8 0,0 1 0,2 0 0,0 0 0,-1-2 0,6-4 0,2-3 0,3-3 0,-1-4 0,6-8 0,1-4 0,-2-5 0,5-10 0,-4-6 0,4-3 0,0-4 0,-2-3 0,-1-8 0,1-6 0,-3-5 0,1-8 0,2 1 0,-5-2 0,0-2 0,-1-5 0,1-4 0,1-5 0,-2-9 0,2 1 0,1-4 0,0-2 0,0 3 0,1 6 0,-5 11 0,-3 8 0,-2 7 0,0 28 0,-2 12 0,-1 18 0,-3 15 0,-4 4 0,3 10 0,0 2 0,0 1 0,2 7 0,5-11 0,0-4 0,0-3 0,0-6 0,2-3 0,3-5 0,5-4 0,-1-9 0,0-3 0,-1-5 0,1-5 0,-4-4 0,6-7 0,1 0 0,0-7 0,1-6 0,-3-6 0,-5 2 0,4-6 0,-2 0 0,5-1 0,-3-8 0</inkml:trace>
  <inkml:trace contextRef="#ctx0" brushRef="#br0" timeOffset="6">16226 4370 12287,'-8'15'0,"-6"3"0,5 1 0,0 2 0,-3 7 0,5-4 0,0 2 0,0 1 0,2-8 0,5 4 0,0-2 0,0 0 0,0-1 0,1-6 0,5-3 0,-3-4 0,8-7 0,1 0 0,0-2 0,0-3 0,-3-6 0,-2-3 0,5-8 0,-3-3 0</inkml:trace>
  <inkml:trace contextRef="#ctx0" brushRef="#br0" timeOffset="7">16478 4558 12287,'-11'14'0,"1"-2"0,-2-1 0,-1-6 0,1 4 0,2-2 0,6-4 0,-1-8 0,3 0 0,2-11 0,2-5 0,3-2 0,2-5 0,5 8 0,-1 0 0,1 3 0,2-4 0,2 0 0,0 2 0,-1 3 0,1 6 0,-7 4 0,-2 13 0,-2 7 0,0 5 0,0 8 0,-5-5 0,0 3 0,0-4 0,0 3 0,0-1 0,0-4 0,0-1 0,0-3 0,7-6 0,4-4 0,3-3 0,-4-9 0,1-3 0,1-4 0,0-4 0,1-1 0,-3-2 0,0 0 0,-1-2 0,5-1 0,-5-8 0,1 3 0,1 3 0,-8-2 0,4 5 0,0-2 0,-5 6 0,3-2 0,-5 11 0,-3 6 0,-2 8 0,-2 6 0,3 9 0,-1 4 0,1 2 0,3 1 0,1 5 0,0 1 0,0-1 0,1-1 0,3-2 0,3-4 0,2-1 0,-4 5 0,5-4 0,3 1 0,-1-1 0,0-5 0,-1 4 0,1 2 0,-5-6 0,-2 4 0,-3-3 0,-2 1 0,0 0 0,0-5 0,0 0 0,0 0 0,-7-8 0,-4-3 0,-1-5 0,0-6 0,3-8 0,2-6 0,2-6 0,5 3 0,0-1 0,0-4 0,0 0 0,0 0 0,0 2 0,2 7 0,1-2 0,4 3 0,2 3 0,-6 4 0,3 1 0,2 6 0,-6-1 0,3 10 0,-1-1 0,-1 6 0,2 2 0,-1 4 0,-2 5 0,-2 3 0,0 11 0,0 7 0,0-5 0,-2 10 0,-2-3 0,-1-2 0,2 0 0,-4-2 0,2 2 0,-1-6 0,-1-2 0,0-5 0,-5-1 0,2-2 0,4-8 0,-2-1 0,-1-6 0,0-4 0,4-4 0,-4-8 0,2-5 0,2-11 0,5-6 0,0-2 0,2-3 0,3 1 0,4-6 0,5-1 0,-4-2 0,6 3 0,-4-2 0,4 5 0,-2 4 0,-2 9 0,4-7 0,-1 7 0,1 0 0,0 5 0</inkml:trace>
  <inkml:trace contextRef="#ctx0" brushRef="#br0" timeOffset="8">6871 4715 12287,'-7'-15'0,"0"-1"0,-5 0 0,2 0 0,1 1 0,-3 1 0,1 3 0,6 4 0,-4 9 0,2 3 0,0 16 0,4 14 0,-4 7 0,-2 7 0,4 10 0,-4 3 0,2 4 0,4 0 0,1-8 0,4-6 0,3-3 0,5-2 0,9-7 0,2-3 0,0-5 0,2-6 0,0-4 0,3-6 0,11 0 0,-4 0 0</inkml:trace>
  <inkml:trace contextRef="#ctx0" brushRef="#br0" timeOffset="9">7217 4904 12287,'0'16'0,"0"-1"0,0 1 0,0 2 0,0 3 0,0-4 0,2 4 0,1-4 0,3-1 0,4 0 0,-3-2 0,0-2 0,0-1 0,5-8 0,-5 2 0,4-10 0,-6-5 0,-5-4 0,-3-2 0,-4 0 0,-2 0 0,4 1 0,-6 1 0,-1 2 0,-2 1 0,3 6 0,1-4 0,-2 2 0,-2 4 0,-2 10 0,0 8 0,1 10 0,-1 4 0,2 5 0,3 1 0,4 3 0,0 2 0,6-5 0,-5 2 0,5-6 0,1-5 0,7-3 0,3-7 0,4-2 0,2-4 0,1-3 0,3-7 0,2-2 0,3-3 0,-1-5 0,4-11 0,-3-4 0,-3 1 0,6-13 0,-3 4 0</inkml:trace>
  <inkml:trace contextRef="#ctx0" brushRef="#br0" timeOffset="10">7437 4998 12287,'0'-1'0,"-1"2"0,-3 18 0,-1 6 0,1 6 0,-3 4 0,2-2 0,2 2 0,1 2 0,2-7 0,0-8 0,2-2 0,3-5 0,2 5 0,5-12 0,-1 1 0,1-4 0,-4-3 0,3-2 0,-1-2 0,-1-3 0,3-4 0,-6-6 0,-3-1 0,-1 0 0,-2 0 0,0 1 0,0-1 0,0 0 0,0 1 0,0-1 0,0-5 0,0-2 0,0 1 0,0-1 0,2-5 0,1 3 0,4 1 0,2 3 0,-4 0 0,4 4 0,0 4 0,-1 5 0,3-3 0,3 8 0,-4 4 0,2 1 0,-5 10 0,0 6 0,0 6 0,0 1 0,-3 1 0,1 0 0,-1-1 0,-3 3 0,1-8 0,2 0 0,1-3 0,0-1 0,-5 0 0,0-1 0,0-6 0,0-4 0,0-10 0,0-5 0,0-4 0,0-4 0,0-3 0,0-5 0,5 2 0,2-3 0,0-1 0,0-1 0,4 3 0,-4 1 0,0 2 0,0 4 0,3 7 0,-3 3 0,2 2 0,-4 4 0,4 10 0,-2 7 0,-4 5 0,-1 14 0,-2-2 0,0 3 0,0-1 0,0-3 0,2-3 0,1 0 0,3 1 0,1-6 0,-4-1 0,4-3 0,2-3 0,1 1 0,13-7 0,2-2 0</inkml:trace>
  <inkml:trace contextRef="#ctx0" brushRef="#br0" timeOffset="11">8050 4967 12287,'-7'-9'0,"-1"14"0,-8 13 0,-1 6 0,-4 9 0,5 4 0,-2 7 0,6-2 0,0 1 0,3-4 0,0-4 0,2-7 0,4-7 0,3-4 0,5-3 0,6-3 0,10-8 0,3-13 0,1-11 0,-3-9 0,-8-5 0,-2-3 0,-1-3 0,-6-1 0,4-5 0,-2 0 0,-4 0 0,-1 0 0,-2-2 0,0 0 0,0 2 0,0-4 0,0 11 0,0 2 0,0 6 0,0 8 0,0 8 0,0 11 0,-2 10 0,-1 16 0,-2 12 0,1 9 0,-3 7 0,2 7 0,1 7 0,3 1 0,1 4 0,0-1 0,0-4 0,0-2 0,7-5 0,3-13 0,2-4 0,-1-6 0,8 0 0,-3-12 0,1-2 0,1-1 0,-2-9 0,-3-6 0,0-6 0,-3-8 0,-1-8 0,3-6 0,-3-3 0,-2-5 0,-2-3 0,-5 1 0,0-2 0,2 0 0,1 8 0,3 1 0,-3 1 0,-1 8 0,-2 11 0,0 15 0,0 10 0,0 9 0,0 9 0,0 2 0,0-2 0,0-2 0,2-3 0,1-2 0,2-4 0,-1-1 0,5-4 0,-1-7 0,3-3 0,-1-2 0,1-2 0,4-12 0,1-2 0</inkml:trace>
  <inkml:trace contextRef="#ctx0" brushRef="#br0" timeOffset="12">8475 4810 12287,'0'24'0,"0"6"0,0 6 0,0 5 0,-5 4 0,-1 4 0,3-2 0,1 4 0,4-9 0,1 3 0,4-5 0,2-5 0,-4-7 0,6-3 0,-1-3 0,-1-3 0,0-3 0,-4-5 0,-3-4 0,5-7 0</inkml:trace>
  <inkml:trace contextRef="#ctx0" brushRef="#br0" timeOffset="13">8318 5140 12287,'0'15'0,"7"-6"0,3-4 0,4-3 0,4-2 0,1-2 0,2-3 0,-2-5 0,4 1 0,-2-2 0,-2-1 0,-2-2 0,4 4 0,0 1 0,-1 2 0,-3 2 0,-1 5 0,-1 0 0,1 0 0,-2 7 0,-3 5 0,-6 6 0,-3 2 0,3 7 0,0-5 0,-1 3 0,-3 3 0,-1-4 0,0 1 0,2-3 0,3-2 0,-3-8 0,5-2 0,0 3 0,-3-6 0,6-2 0,-5-10 0,4-6 0,-2-3 0,-3-2 0,2-5 0,0-1 0,-3-1 0,-1 0 0,0-5 0,1 4 0,2-2 0,-1-1 0,3 8 0,-2-2 0,2 7 0,-3 9 0,1 10 0,0 15 0,-5 6 0,0 5 0,0 6 0,2-6 0,1 2 0,3-5 0,-3 0 0,1-5 0,-1-2 0,2-4 0,8-8 0,-3-4 0,-3-12 0,0-6 0,-2-7 0,1 1 0,-1-5 0,-3-1 0,1-1 0,2 0 0,6 7 0,-6-2 0,0 3 0,2 2 0,-3 8 0,6 2 0,-6 6 0,3 6 0,-2 4 0,0 4 0,6 2 0,-4-2 0,1-2 0,5-1 0,1-3 0,1 5 0,1-5 0,0-1 0,-1-2 0,1-5 0,0 0 0,0 0 0,-1-1 0,1-5 0,0-2 0,-1-1 0,-4-5 0,-2 4 0,-2-4 0,3-2 0,-5 0 0,-1 0 0,-2 1 0,-4-1 0,-3 0 0,1 8 0,-6 4 0,-3 8 0,5 10 0,-1 8 0,2 1 0,4 0 0,-4 3 0,1-3 0,3-1 0,1 1 0,2-7 0,2-8 0,3-1 0,4-1 0,6-6 0,-1-7 0,-1-4 0,-5-3 0,-1-2 0,-1 1 0,-6-1 0,0 0 0,1 8 0,5 2 0,-3 12 0,6 4 0,-2 4 0,5 2 0,-1-1 0,3-1 0,1-3 0,1-6 0,0-3 0,-1-4 0,1-3 0,-2-4 0,-2-7 0,-3 1 0,-2-1 0,0-1 0,-3-4 0,1-6 0,-2-2 0,1-3 0,-1-1 0,3-4 0,-3-4 0,-1-7 0,-2-4 0,0-4 0,0 0 0,0 2 0,0 9 0,0 4 0,0 10 0,0 7 0,-2 10 0,-3 3 0,3 6 0,-5 12 0,2 7 0,0 5 0,-6 20 0,4 2 0,0 10 0,0 10 0,2 4 0,5-2 0,0 0 0,0-1 0,7 0 0,2-5 0,1-6 0,1-8 0,-1-4 0,6-9 0,0-4 0,-1-5 0,1-6 0,0-4 0,-1-6 0,-1-10 0,-3-6 0,3-16 0,-5-7 0</inkml:trace>
  <inkml:trace contextRef="#ctx0" brushRef="#br0" timeOffset="14">9764 4747 12287,'16'7'0,"0"5"0,-1 5 0,1 4 0,0 13 0,0-1 0,-2 5 0,-4 6 0,4 7 0,-5 3 0,-1 0 0,-2 0 0,-5 2 0,-1-6 0,-1-1 0,-5 2 0,-2-2 0,-8-7 0,0-6 0,1-2 0,-1-3 0</inkml:trace>
  <inkml:trace contextRef="#ctx0" brushRef="#br0" timeOffset="15">4340 9101 12287,'10'0'0,"1"0"0,-6 0 0,6 0 0,1 0 0,2 0 0,2 0 0,1 5 0,2 0 0,2-1 0,7-3 0,-2-1 0,4 0 0,1 0 0,1 0 0,-1 0 0,3 0 0,0 0 0,3 0 0,0 0 0,-6 0 0,1 0 0,-1 0 0,2 0 0,2 0 0,2 0 0,-2 0 0,5 0 0,0 2 0,2 2 0,0 1 0,-2 0 0,4-5 0,-2 0 0,2 0 0,-1 0 0,1 0 0,-4 0 0,-1 0 0,8 0 0,-4-2 0,1-1 0,2-2 0,-3-1 0,3 6 0,-1-1 0,4-5 0,9 5 0,-2-5 0,1 5 0,1 1 0,3 0 0,4 0 0,-4 0 0,0 0 0,-2 0 0,2 0 0,-1 1 0,-1 5 0,8-5 0,-8 6 0,4-1 0,-2-1 0,2 2 0,2-4 0,-4 3 0,0-3 0,0 4 0,4-2 0,-1 0 0,-1 2 0,9-5 0,-8 3 0,5-1 0,0 1 0,5-3 0,-4 3 0,0-3 0,-1-2 0,5 0 0,-4 0 0,0 0 0,-1 0 0,5 2 0,-6 1 0,-2 2 0,-1-1 0,1-2 0,-1-2 0,-6 0 0,-3 0 0,4 0 0,-3 1 0,3 3 0,-3 1 0,5 0 0,-5-5 0,4 0 0,2 0 0,4 0 0,-3 0 0,-3 0 0,1 0 0,-1 0 0,2 0 0,-2 0 0,-4 0 0,4 6 0,-3-1 0,3-2 0,2-1 0,-2-2 0,0 0 0,1 0 0,2 0 0,3 0 0,-4 0 0,-1 0 0,1 0 0,0 0 0,0 0 0,2 0 0,3 0 0,-4 0 0,6 0 0,-1 0 0,-1 0 0,5 0 0,-3 0 0,0 0 0,0 0 0,3 0 0,-3 0 0,0 0 0,0 0 0,-2-2 0,-4-1 0,3-2 0,1 1 0,2 2 0,-4 2 0,2 0 0,-1 0 0,3 0 0,-2 0 0,0 0 0,2 0 0,-6 0 0,6 0 0,-2 0 0,1 0 0,-1 0 0,-5 0 0,-1 0 0,1 0 0,-2 0 0,-1 0 0,-4 0 0,-2 0 0,2 0 0,-6 0 0,-1-1 0,2-5 0,5 5 0,-2-5 0,2 5 0,3 1 0,1 0 0,-1 0 0,-3 0 0,-2 0 0,2-2 0,-5-2 0,-4-1 0,-2 2 0,-3 1 0,-10 0 0,-1-1 0,1-3 0,-8-4 0,-3 3 0,-3-2 0,-3-3 0,1-2 0,0-9 0,-1-1 0</inkml:trace>
  <inkml:trace contextRef="#ctx0" brushRef="#br0" timeOffset="16">14450 9038 12287,'14'-33'0,"-6"-1"0,-9 10 0,-13 15 0,-9 14 0,-9 11 0</inkml:trace>
  <inkml:trace contextRef="#ctx0" brushRef="#br0" timeOffset="17">12579 7309 12287,'0'-16'0,"0"0"0,-2 6 0,-2-1 0,-1-1 0,2-2 0,-1 0 0,1 2 0,-4 3 0,-2 2 0,-3 4 0,-2 1 0,-2 9 0,0 4 0,-1 9 0,-2 8 0,-2 6 0,1 2 0,5 6 0,2-5 0,5-2 0,1-2 0,1-9 0,6-3 0,0-3 0,7-4 0,4-4 0,1-6 0,-1-8 0,3-10 0,-4-7 0,4 0 0,2-1 0,0 2 0,-2-6 0,-2 0 0,-2 2 0,-1-4 0,3 7 0,-3 2 0,-2 1 0,0 8 0,-2-1 0,-3 9 0,3 4 0,-3 12 0,-2 11 0,0 6 0,0 6 0,0 5 0,0 3 0,0 0 0,0-1 0,0-4 0,0-1 0,0 3 0,0-6 0,0-1 0,0-2 0,-2-3 0,-1-4 0,-4-5 0,-2-3 0,4-4 0,-4-2 0,0-3 0,0-2 0,4-2 0,-5-5 0,-1-2 0,3-3 0,-5-6 0,8-10 0,2-5 0,-6-4 0,0-1 0</inkml:trace>
  <inkml:trace contextRef="#ctx0" brushRef="#br0" timeOffset="18">12720 7246 12287,'2'21'0,"1"2"0,3 1 0,-1 2 0,-5 7 0,0 1 0,0-3 0,0 4 0,0-9 0,0 2 0,0-2 0,0-3 0,0-7 0,0-1 0,0 1 0,0-9 0,0-7 0,0-10 0,0-10 0,0-2 0,0-6 0,2 2 0,3-2 0,2-6 0,5 0 0,-1 2 0,1 2 0,-4 2 0,3 9 0,-1-2 0,-1 2 0,5 7 0,-5 1 0,1 1 0,1 1 0,-1-5 0,6 5 0,0 1 0,-1 1 0,1 0 0,0-2 0</inkml:trace>
  <inkml:trace contextRef="#ctx0" brushRef="#br0" timeOffset="19">13019 7214 12287,'0'18'0,"0"3"0,-2 2 0,-1 6 0,-3 1 0,3 3 0,1 0 0,2-5 0,0-3 0,0-3 0,2-1 0,3-7 0,6-3 0,3-4 0,1-9 0,-1-3 0,-3-6 0,3-4 0,-6-5 0,1-2 0,-4-3 0,-1 1 0,-1-4 0,3 3 0,-3 3 0,-3 1 0,-3 5 0,-3 0 0,-6 2 0,2 4 0,1 3 0,-2 7 0,8 2 0,-2 3 0,-4-3 0,0 5 0</inkml:trace>
  <inkml:trace contextRef="#ctx0" brushRef="#br0" timeOffset="20">13333 7246 12287,'-10'21'0,"1"2"0,0 1 0,1 4 0,4 2 0,-1-1 0,3-1 0,2-2 0,0-6 0,2-1 0,1-5 0,3-4 0,6-6 0,-2 1 0,4-3 0,-3-9 0,-2-4 0,-1-4 0,1-6 0,-4 1 0,4-4 0,-2 0 0,-4-1 0,1 4 0,-1-3 0,3 1 0,-3 4 0,1 1 0,-1 3 0,2-1 0,8-7 0,-5-1 0</inkml:trace>
  <inkml:trace contextRef="#ctx0" brushRef="#br0" timeOffset="21">13569 7199 12287,'0'15'0,"0"1"0,0 0 0,0 5 0,0 0 0,0-2 0,0-1 0,0-3 0,0 1 0,0 0 0,0-1 0,2-1 0,3-3 0,-3 3 0,5-14 0,-7 0 0,0-12 0,0-9 0,0 1 0,0 3 0,5-4 0,0 0 0,1 2 0,1 1 0,-4 3 0,6-1 0,-2 0 0,5 2 0,-2 4 0,-1 3 0,2 7 0,1 0 0,-5 2 0,-2 3 0,-1 5 0,1 4 0,-3 7 0,3 0 0,-3-2 0,-2-1 0,1-2 0,3-1 0,1 1 0,0 0 0,-3-2 0,3-4 0,-3 4 0,12-12 0,-5 5 0</inkml:trace>
  <inkml:trace contextRef="#ctx0" brushRef="#br0" timeOffset="22">14009 7104 12287,'-1'16'0,"-5"0"0,-4 0 0,-4 5 0,-2 1 0,0 3 0,1 3 0,-1 1 0,2 1 0,4-4 0,4-5 0,5-3 0,1-3 0,0 1 0,1-7 0,5-4 0,4-3 0,4-9 0,0-5 0,-2-6 0,-1-3 0,-1-7 0,6 2 0,0-4 0,-1-1 0,-1-6 0,-1 1 0,-5 1 0,-1 1 0,6-2 0,-5-3 0,1 1 0,-4 0 0,2 3 0,-2 8 0,-1 6 0,-2 7 0,-2 9 0,0 14 0,0 19 0,-2 5 0,-3 4 0,3 10 0,-3-2 0,1 2 0,-1 4 0,3-7 0,-3-6 0,3-1 0,2 0 0,2-3 0,1-6 0,4-3 0,2-2 0,3-2 0,9-6 0,-3-6 0,5-2 0</inkml:trace>
  <inkml:trace contextRef="#ctx0" brushRef="#br0" timeOffset="23">14638 6963 12287,'0'16'0,"0"-1"0,0 13 0,0 4 0,0 1 0,0 0 0,-5 4 0,-2 1 0,0 1 0,0-1 0,2-3 0,5-7 0,0-2 0,0-7 0,0 2 0,-2-3 0,-3-2 0,1-8 0,-6-2 0,5-5 0,-6-2 0,-1-5 0,-2-9 0,-2-10 0</inkml:trace>
  <inkml:trace contextRef="#ctx0" brushRef="#br0" timeOffset="24">14434 7246 12287,'2'-14'0,"3"3"0,5 6 0,4 2 0,4-1 0,1-1 0,2 2 0,7-6 0,-4 0 0,3-1 0,-1-1 0,-5 2 0,3-3 0,-1 3 0,-4 2 0,4-3 0,-2 5 0,-2 1 0,-2-5 0,-1 1 0,0-8 0</inkml:trace>
  <inkml:trace contextRef="#ctx0" brushRef="#br0" timeOffset="25">14858 7073 12287,'0'16'0,"0"-1"0,0 3 0,0 1 0,0 4 0,0 1 0,6 1 0,-1 3 0,-2-4 0,-1-1 0,-2-2 0,0-5 0,0-1 0,0 1 0,0-6 0,0 1 0,0-9 0,0-2 0,0-7 0,0-9 0,0 0 0,0 1 0,0-6 0,0 0 0,0 1 0,0 3 0,7-4 0,2 0 0,1 2 0,1 1 0,-2 3 0,3-1 0,-2 0 0,2 0 0,2 1 0,2-1 0,0 2 0,0 4 0,-1-4 0,1 5 0,0 0 0,-6 2 0,1 7 0,1 0 0,2 0 0,-4 0 0,1 0 0,1 0 0,-5 2 0,0 1 0,0 3 0,-5 1 0,3-2 0,2-2 0,-2 8 0,1-6 0,-6 6 0,0 1 0,0 3 0,0 6 0,0 6 0,0 2 0,0 3 0,0-3 0,0-1 0,0-1 0,0 1 0,0-4 0,0 0 0,0-1 0,5-7 0,2-7 0,2-2 0,1-9 0,6-10 0,-1-6 0,1-3 0,0-7 0,-2 4 0,-2-2 0,-1-1 0,-3 3 0,5-2 0,-3 5 0,-6 3 0,1 3 0,-3-1 0,4 7 0,-4 4 0,3 10 0,-3 6 0,-2 4 0,0 6 0,0-3 0,0 4 0,2-1 0,3 0 0,-3 0 0,5-7 0,-2-1 0,0-3 0,8-5 0,-3 6 0,-1-8 0,0 1 0,-1-8 0,1-6 0,-4-4 0,4-4 0,0-1 0,0-2 0,1-14 0,6 2 0</inkml:trace>
  <inkml:trace contextRef="#ctx0" brushRef="#br0" timeOffset="26">15613 6790 12287,'9'23'0,"-4"3"0,-3 5 0,-2 4 0,0 4 0,0 1 0,-2 0 0,-1 4 0,-3-6 0,3-5 0,1 2 0,2-10 0,0-1 0,0-3 0,-5-3 0,0-3 0,-8-6 0,-2-9 0,-10-9 0</inkml:trace>
  <inkml:trace contextRef="#ctx0" brushRef="#br0" timeOffset="27">15393 7026 12287,'10'0'0,"1"0"0,1 0 0,2 5 0,2 0 0,0-1 0,-1-2 0,6-2 0,2 0 0,1 0 0,4 0 0,2-2 0,0-2 0,-2-3 0,-2-1 0,-5-3 0,3-5 0,-1 1 0,-4-1 0,-1 0 0,-4 1 0,-2-1 0,-2 0 0,-6 0 0,1 1 0,-3-1 0,-2 0 0,5-1 0,0-4 0,1-4 0,-6-6 0</inkml:trace>
  <inkml:trace contextRef="#ctx0" brushRef="#br0" timeOffset="28">15880 6680 12287,'-8'32'0,"1"2"0,1 5 0,1 3 0,0 12 0,3-7 0,-1 0 0,-3-3 0,1 0 0,5-8 0,0-3 0,0-5 0,0 0 0,0-7 0,0 0 0,0-19 0,0-9 0,2-9 0,3-5 0,-1-7 0,6 2 0,2-2 0,2 2 0,0 9 0,-1 8 0,-3 2 0,-1 5 0,3 11 0,-2 7 0,-6 4 0,1 0 0,-1 2 0,1 3 0,-3-6 0,5 2 0,-2-4 0,0-1 0,6-5 0,-4-3 0,1-1 0,3-1 0,5-6 0,-1 0 0,1 0 0,0-7 0,-1-4 0,1-3 0,0-2 0</inkml:trace>
  <inkml:trace contextRef="#ctx0" brushRef="#br0" timeOffset="29">25613 10044 12287,'0'-16'0,"-6"5"0,1 1 0,0 0 0,7 1 0,3 4 0,5 3 0,4 2 0,2 2 0,-2 3 0,-3 5 0,-3 9 0,-4 2 0,1-1 0,-1-3 0,-1-1 0,2 0 0,-1-9 0,6-7 0,-4-14 0,4-14 0,2-9 0,2-10 0,7-6 0,4-8 0,4 0 0,10-3 0,4-3 0,6 6 0,4 3 0,3 4 0,7 7 0</inkml:trace>
  <inkml:trace contextRef="#ctx0" brushRef="#br0" timeOffset="30">6573 7906 12287,'0'-9'0,"-6"4"0,-1 9 0,-1 1 0,2 7 0,-4-1 0,-2 3 0,-2 3 0,-4 2 0,-1 4 0,-4 1 0,-1 4 0,-2 2 0,-6 1 0,1 1 0,-1-1 0,-4 6 0,-3 1 0,1 3 0,-1 2 0,-3 3 0,2 1 0,-4 0 0,-4 0 0,-1 0 0,5 0 0,4-1 0,1-4 0,4-6 0,9-8 0,5-3 0,4-3 0,1-1 0,0-5 0,8-7 0,8-9 0,8-9 0</inkml:trace>
  <inkml:trace contextRef="#ctx0" brushRef="#br0" timeOffset="31">5802 8048 12287,'-9'0'0,"4"1"0,12 6 0,7 9 0,5 8 0,9 11 0,-2 6 0,4 2 0,2 6 0,1 2 0,2-2 0,1 0 0,-1-2 0,4 2 0,-1-11 0,-1 0 0,-4 1 0,2-2 0,-10-6 0,1-1 0,0-4 0,-7-2 0,2-4 0,-3 0 0,-3 0 0,1-3 0,0-3 0,-1-2 0,1-1 0,7-8 0,1 4 0</inkml:trace>
  <inkml:trace contextRef="#ctx0" brushRef="#br0" timeOffset="32">9450 7969 12287,'0'-11'0,"2"3"0,1-1 0,2 0 0,1 6 0,-6-4 0,-2 9 0,-3 5 0,-6 8 0,-5 8 0,-5 10 0,-5 2 0,-4 2 0,-3 12 0,-3 0 0,-5 3 0,1 2 0,-5 0 0,5-5 0,-1-2 0,3 2 0,7-12 0,-1-1 0,1 3 0,6-11 0,4 2 0,4-4 0,1-2 0,0-5 0,1 2 0,-1-3 0,5-9 0,1-4 0,6-5 0,-1-5 0,3-6 0,9-10 0,2-3 0</inkml:trace>
  <inkml:trace contextRef="#ctx0" brushRef="#br0" timeOffset="33">8978 8032 12287,'-14'-2'0,"2"-1"0,1-3 0,8-1 0,-4 4 0,0-2 0,5-2 0,-3 1 0,10 5 0,6-5 0,3 5 0,8 11 0,3 9 0,1 13 0,0 6 0,4 4 0,1 5 0,6 0 0,-7 1 0,5-1 0,1-2 0,-6-3 0,-2-5 0,-2-4 0,-1-2 0,1-1 0,-5-4 0,-4 2 0,-1-7 0,0 5 0,0-5 0,-6 0 0,0-5 0,1 0 0,5-1 0,-1 1 0</inkml:trace>
  <inkml:trace contextRef="#ctx0" brushRef="#br0" timeOffset="34">7705 8943 25795,'-16'0'-812,"5"2"0,1 2 453,-2 1 0,-2 0 0,-2-5 1,0 0 232,1 0 1,-1 0-1,0 0 1,-1 0 41,-4 0 0,1 0 0,-6 0 1,0 0 11,2 0 0,-6-5 0,4-2 0,-6-2-27,-4-3 1,2-2-1,-2-3 1,1-3-10,-2-1 1,4-5 0,-4 3 0,4-1-180,1-4 1,6-2 0,2-1 0,1 0 56,4-1 0,1 1 0,4-3 0,2 0 32,2-3 0,6-2 1,-1 5-1,3-5-58,2-1 0,6 3 0,0-3 0,3 0 58,3 0 1,8 5 0,2-4-1,1 1 39,0-4 0,3 4 0,-3 1 0,-1 4 62,1 1 0,5 1 0,-2 1 0,4 2 76,1 2 0,1 7 0,1-2 1,4 2 78,5-2 0,1 9 0,3-4 0,-3 4 76,1 3 0,10-3 0,-7 6 1,2 3 79,0 1 1,4 2 0,-1 0 0,-1 2 4,-2 3 0,-2 9 0,-2 11 1,-3 1-143,-5 2 1,-6 12 0,-3-3 0,-3 6-84,-3 4 0,5 1 0,-6 0 1,-2 1-46,-2-2 1,-1 9 0,-2-10-1,-2-1-67,-1-1 1,-8-4 0,2 4 0,-3-4-74,-2-2 1,0-1-1,-2-4 1,-3 2-55,-5 2 0,-4-1 0,-4-6 135,-3-4 1,2 2 0,-7-7 0,-2 0 0,-2-2 70,-1-3 1,-6 2 0,-1-12-1,-1 1 132,1 0 1,-4-1-1,5-6 1,2 0 72,2 0 1,2 0-1,-1 0 1,2 0 572,4 0-532,4 0 0,-1 0 1,-2 0-1</inkml:trace>
  <inkml:trace contextRef="#ctx0" brushRef="#br0" timeOffset="35">12217 8912 14417,'-2'9'-381,"-3"-4"1,1-2 387,-6 3 1,5-5 0,-6 5 0,-1-5 47,-2-1 1,4 0-1,-1 0-18,-1 0 0,-2-1 1,-2-3-34,0-1 0,1-2 0,-1 3 1,0-3-11,1-1 1,-1 3 0,0-6 0,0-1-11,1-2 0,-1-2 1,0 0-1,1 1-16,-1-1 0,0 0 0,0 1 0,1-1 46,-1 0 0,0-1 0,0-3 0,1-1-35,-1 2 1,2-5 0,2-2-1,3-2-33,2 1 0,2-6 0,5 5 0,0 0-10,0-1 0,0 1 0,0 0 1,0 3 9,0 3 1,0-6 0,0 3 0,2-1 10,3 0 0,-2 5 1,6-4-1,0 1 17,0 0 1,-4-1 0,5-3-1,2 4 13,2 1 0,2 0 0,-2 4 0,-2-2 2,-1 2 1,-1 2 0,6 1 0,0 0 19,0 0 1,1 2-1,2 2 1,2 3 28,-2 2 1,4-3-1,0 3 1,0 0 9,-1 0 0,1-3 0,-4 4 0,2 3 5,-2 1 1,4-3 0,0 0 0,-1 1 2,1 2 0,-2 2 0,-5 0 0,0 0-3,-1 0 0,1 0 0,0 0 0,-1 0-11,1 0 1,5 0 0,0 0 0,-2 0 1,-1 0 0,3 2 0,0 2 0,-2 1-16,-2-2 0,4 1 0,2-1 1,0 3-18,0-3 0,-3 4 0,-2 0 0,1 0-7,2 0 0,5 5 0,-5-1 0,-1 1-14,-3-2 0,4 6 0,0-2 0,-2 5-18,-1 0 1,-3 4-1,1 0 1,0 0-8,-1-1 1,1 4 0,0-3 0,-2 0-6,-4 0 0,4 5 0,-5-4 0,2 0-9,-1-3 1,-6 4-1,1-1 1,-3 2-9,-2 1 0,0-6 0,0 5 0,0 0-1,0-2 0,-7 4 1,-4-7-1,-1 0 21,1 2 0,-3-5 0,4 2 0,-4-2 19,-2-2 1,0-2 0,1-2-1,-3-2 27,-3 3 0,2-5 1,-7 1-1,-2 0 8,-2-1 1,-1 3 0,-2 5 0,-2-1 10,-2 1 0,0-2 0,6-2 3,-1-1 1,8-8 0,1 4 0</inkml:trace>
  <inkml:trace contextRef="#ctx0" brushRef="#br0" timeOffset="36">12704 8991 32767,'6'-21'-2203,"-1"0"0,-7 14 0,-7 8 0</inkml:trace>
  <inkml:trace contextRef="#ctx0" brushRef="#br0" timeOffset="37">12531 11537 27804,'-12'0'-507,"-2"0"340,-3 0 0,-2 0 1,1 0-1,-3 0 18,-5 0 1,1 0-1,-1 0 1,-2 0 37,-1 0 1,-3 0-1,1 0 1,-1 0 33,1 0 0,-2 0 0,-4 0 0,-2 0 22,5 0 0,-10 0 0,9 0 0,-3 0 13,1 0 1,-3 0 0,-2 0 0,-2 0-94,2 0 1,-3 2 0,5 1-1,-1 2 24,5-1 1,2-2 0,3-4 0,1-2 49,4-1 1,2-5-1,4 3 1,-1-2-58,2-3 1,4-2 0,2 0 0,3 2-58,-2 1 0,-1-5 0,1-6 0,3-3-114,2-3 0,2-1 1,5-5-1,0-2-44,0-6 0,0-4 1,0-1-1,0 0 0,0 0 0,0 0 1,0-2-1,0-2 7,0-1 1,0-6 0,0 6 0,0-1 7,0-1 1,0 5-1,0-5 1,2 4-22,3 2 1,-3-4 0,3 8 0,-3-3 104,-2 2 0,0 3 0,0-2 1,0 4 72,0 2 1,0 1 0,0 7-1,0 2 93,0 2 0,5 7 0,0-4 0,-1 2 63,-2 0 0,5 0 0,3 6 158,4-1 0,2 5 0,0 3 0,-1 1 112,1 3 1,7-3 0,3 2-1,5 2 62,6 1 0,-2 2 0,9 2 0,3 1 44,3 2 1,10 2 0,-1-3 0,6 1-24,3-2 1,7 1 0,-2-1 0,4 3-73,2-3 0,5 1 0,3-1 0,-42 0 0,-1-1-95,1 0 1,1 0 0,7-1 0,1 0 0,-4-1 0,1 1 0,0 1 0,1 0-52,-1 0 1,1 1-1,2 0 1,0-1-1,0-1 1,-1-2-1,0 1 1,1 0-42,0 0 1,2 0 0,4 0 0,0 0 0,-4 0 0,-2 0 0,1 0-1,0 0-58,-2 0 1,1 0-1,2 0 1,1-1-1,-1-1 1,0 0-1,1-1 1,0 1-35,-2 0 1,2 0-1,4-1 1,0-1-1,-4 2 1,-1-1 0,1 1-1,0 1-11,0 0 0,1 0 1,2 0-1,-1 0 0,0 0 1,1-1-1,-1-1 0,1 0 3,-2 1 0,1 1 1,4 0-1,-1 0 1,-4 1-1,0 0 1,2 0-1,0-2-3,0 0 1,1-1-1,2 2 1,0 0-1,-3-2 1,0-1-1,0 2 1,-1-1 1,1 1 1,1-1-1,-3 0 1,1 1-1,-5 1 1,0 2 0,-1-1-1,0 0 3,0 0 0,1 0 0,4 0 0,-1 0 0,-3 0 0,-1 0 0,-1 0 0,1 0 1,-2 0 1,1 0 0,-1 0 0,1 0 0,-2 0 0,-1 0 0,2 0 0,0 0-3,3 0 1,0 0-1,1-3 1,0 1 0,-1-1-1,0 0 1,0 1-1,-1-1 0,0-1 0,1 1 0,4 2 1,1 0-1,-4-1 0,0-1 1,0 1-1,0 1-3,-2-2 0,0 0 0,-2 3 0,0-1 1,-4-2-1,0 0 0,-1 2 0,1 1-7,42 0 0,-6 0 0,-9-2 0,-6-2-6,-3-1 1,-4 0-1,-2 5 1,-3 0 13,-2 0 1,-1 0-1,-6 0 1,-2 0-7,-3 0 0,-3 0 1,-8 0-1,-1 2 46,-4 3 0,2-2 1,-7 6-1,-2 0-51,-1 0 1,-3-1 0,-1 5 0,-2-3-110,-1 2 1,-8 2 0,4 2 0,-1 0 0,-1-1 1,0 3 0,-5 3-1,0 5-139,0 4 0,0 8 0,0 6 0,0 6 14,0 8 1,0 8-1,0 6 1,0 3-13,0 5 0,0 8 1,0-4-1,0-2 2,0-2 0,0-8 0,0-3 1,0-2-42,0-4 0,0 1 0,0-10 0,0-1 60,0-4 1,0 8-1,0-6 1,2 3 133,3-1 0,-3-5 0,3 0 0,-3-3 69,-2-3 1,0-9 0,0-8-1,0-3 26,0-3 0,-2-3 0,-3-5 0,-6-6 246,-3-3 0,-3-2 0,-6 0 0,-6 0 53,-6 0 0,-16-7 0,-3-6 0,-11-4-102,-8-4 0,30 8 0,-2 0 1,-2 2-1,-2 1 0,-1 0 1,-1 1 11,-3 0 0,0 0 0,-6 1 1,-1 0-1,4 1 0,-1 1-420,-6 0 0,0 1 0,6-2 0,-1 0 0,-6 3 0,-1-1 0</inkml:trace>
  <inkml:trace contextRef="#ctx0" brushRef="#br0" timeOffset="38">21603 8378 12287,'0'-16'0,"0"0"0,0 6 0,0-1 0,-1 8 0,-5-3 0,-4 5 0,1 2 0,0 5 0,1 4 0,-1 4 0,0 2 0,-1 1 0,5 3 0,3 1 0,2-1 0,0-4 0,0 0 0,0 0 0,2-2 0,3-2 0,5-2 0,4-6 0,2 1 0,0-3 0,-1-2 0,-1-2 0,-1-1 0,-3-4 0,2-2 0,-5-2 0,0-4 0,-1-3 0,-1-3 0,0 4 0,-5-6 0,0 2 0,0 0 0,-2 0 0,-1 5 0,-2 1 0,-8 4 0,3 3 0,-4 1 0,3 1 0,1 6 0,-1 2 0,3 3 0,-6 6 0,5 10 0,-2 5 0,1 4 0,1-1 0,-1-1 0,5-3 0,3-3 0,2 5 0,0-6 0,2-4 0,3-5 0,4-5 0,6-7 0,1 0 0,0 0 0,5-5 0,0-4 0,-2-3 0,-2-5 0,-3-3 0,-1 3 0,-5-2 0,-1-2 0,4-2 0,-6 4 0,-2-2 0,-1 2 0,-2 1 0,0 2 0,-2 1 0,-3-1 0,2 2 0,-8 4 0,-1 4 0,-2 5 0,-2 4 0,-1 6 0,-4 7 0,3 10 0,-1 0 0,5 4 0,4 1 0,4-5 0,-2-1 0,1-3 0,3-2 0,4-3 0,6-1 0,2-7 0,8-4 0,0-4 0,-1-1 0,1-6 0,0-5 0,-2-3 0,-4-2 0,4 1 0,-5-1 0,0-2 0,-4-3 0,-3 4 0,0-4 0,1 4 0,2 1 0,0 0 0,-6 2 0,-3 2 0,-1 1 0,-2 8 0,2-2 0,-6 3 0,3 4 0,-3 3 0,1 5 0,1 4 0,-3 7 0,5 2 0,0 0 0,0 0 0,1-3 0,6-4 0,0 0 0,2-7 0,3-4 0,6-3 0,3-8 0,0-1 0,-2-1 0,-1-5 0,-3-1 0,5-1 0,-5-1 0,-1 0 0,0 1 0,-3-1 0,1 0 0,0 0 0,-5 1 0,-2 6 0,-3 4 0,-4 5 0,-6 7 0,1 7 0,3 5 0,-3 4 0,4-4 0,-2 2 0,1-2 0,4-2 0,7-1 0,2-2 0,3-3 0,2-6 0,5-9 0,-1-3 0,1-1 0,-3-1 0,0-3 0,-1 1 0,1-1 0,-6-2 0,4-2 0,-1 1 0,-1-1 0,0-5 0,-5 0 0,0 2 0,0 1 0,-2 3 0,-3-1 0,-4 2 0,-6 3 0,-1 6 0,0 12 0,1 7 0,-1 5 0,0 8 0,0-5 0,2 1 0,4 0 0,-2-2 0,6-6 0,3 1 0,1 0 0,2-6 0,2-1 0,3-2 0,4-2 0,7-7 0,-1-3 0,1-5 0,0-4 0,0-2 0,-2 0 0,-4 1 0,4-1 0,-5 0 0,1 0 0,1 1 0,-8-6 0,2 0 0,-3 2 0,-2 1 0,0 2 0,0 1 0,-2 1 0,-3 3 0,-5 6 0,-4 15 0,-2 8 0,0 5 0,1 5 0,1 0 0,1-1 0,5-2 0,1-2 0,1-2 0,6-6 0,0 1 0,7-7 0,2-6 0,0-6 0,3-6 0,-5-8 0,0-3 0,0-1 0,-2-7 0,-5 2 0,0-2 0,0 2 0,-7 3 0,-1 8 0,-3 1 0,1 3 0,6 4 0,-3 7 0,7 0 0</inkml:trace>
  <inkml:trace contextRef="#ctx0" brushRef="#br0" timeOffset="39">26273 16912 12287,'-17'0'0,"-3"0"0,-1 0 0,-7 0 0,2 0 0,-3 0 0,2 0 0,1 0 0,-2 0 0,-2 0 0,-3-5 0,-2-2 0,-1 0 0,1-2 0,2 1 0,1-3 0,-1-3 0,-2 2 0,-2 2 0,-5-1 0,4-5 0,-1 1 0,1-1 0,-4 5 0,4-1 0,-1-2 0,1 0 0,-4-10 0,3 6 0,1-3 0,0-1 0,1-11 0,4 1 0,-2-3 0,-2-3 0,0-1 0,6-4 0,0 2 0,-1 3 0,-3-6 0,2 2 0,3-3 0,1-2 0,6 0 0,0 0 0,2 1 0,0 4 0,2-3 0,7 3 0,3-3 0,2-3 0,-3 1 0,4 0 0,3 0 0,1 0 0,2 1 0,0 3 0,0 3 0,0 1 0,0-3 0,2 4 0,3-1 0,6 1 0,3-4 0,-1 4 0,1-1 0,2 1 0,-9-4 0,11 5 0,-1 1 0,2-3 0,2 4 0,-5-5 0,1 2 0,4 3 0,2 1 0,5 3 0,-2 1 0,2 4 0,2-4 0,3 4 0,2-2 0,2 2 0,10-4 0,-2 6 0,3-2 0,2 0 0,8 5 0,-2-4 0,1 2 0,1 4 0,-2-3 0,5 1 0,0 1 0,4 3 0,1-1 0,-3-1 0,0-2 0,0 2 0,5 0 0,2 0 0,2-2 0,3 2 0,2 1 0,3 2 0,4 1 0,-40 7 0,1 0 0,-1-2 0,-1-1 0,1 0 0,0 1 0,41-7 0,-3 4 0,4-1 0,-2 4 0,0-2 0,1 1 0,-4-1 0,4 7 0,1 1 0,3 2 0,-43 2 0,0 0 0,2 0 0,-1 0 0,0 0 0,0 0-34,0 0 0,0 0 0,5 3 1,1 0-1,1 0 0,-1 1 1,-1 0-1,1 0 34,-2 2 0,1 1 0,2 0 0,0 1 0,-2 1 0,-1 2 0,-1 0 0,0 0 0,0 1 0,-1 1 0,-3-1 0,-1 2 0,37 17 0,-7 1 0,-7-1 0,-10 8 0,-5 3 0,-5 3 0,0 2 0,-3 0 0,-1 2 0,-4 2 0,-2 1 0,4 8 0,-5-1 0,-4 4 0,-5 0 0,0 7 0,-7-11 0,-2 2 0,-1 5 0,-10 1 0,-2 6 0,-5-3 0,-1 2 0,-14 11 0,-7-4 0,-7 0 0,-3-4 0,0 5 0,-3-5 0,-1-2 0,-1-1 0,-6-4 0,5-5 0,0-2 0,-1-3 0,-2 1 0,-9-5 0,-2-1 0,-1-4 0,-8 7 0,1-9 0,-6 2 0,-3-1 0,-7-2 0,0-2 0,35-24 0,0 0 0,-2-1 0,0 0 0,-6 2 0,0 0 0,0-2 0,0-1 0,-1-1 0,0-1-50,1-2 1,0 0 0,-8 0-1,-2-2 1,4-2 0,0-3-1,-2 0 1,-2-1 49,-2-1 0,0-2 0,0 1 0,-1-2 0,-1-2 0,0 0 0,1 0 0,0 0 0,0 0 0,0 0 0,-2-1 0,2 0 0,5 0 0,2-2 0,2 0 0,2-1 0,4 0 0,0 0 0,1-1 0,1-1 0,-39-8 0,7 2 64,4 2 1,-5-1 0,14-3 0,2 2-65,7 1 0,-2 1 0,14-6 0,5 2 0,8 4 0,1-2 0,7 6 0,2-2 0,8-3 0,4-6 0</inkml:trace>
  <inkml:trace contextRef="#ctx0" brushRef="#br0" timeOffset="40">27012 16677 12287,'-16'-32'0</inkml:trace>
  <inkml:trace contextRef="#ctx0" brushRef="#br0" timeOffset="41">26918 16221 12287,'-2'-16'0,"-2"0"0,-1 1 0,0 4 0,7 2 0,3 2 0,-2 2 0,8 5 0,1 0 0,2 2 0,2 1 0,0 3 0,-1 6 0,1-3 0</inkml:trace>
  <inkml:trace contextRef="#ctx0" brushRef="#br0" timeOffset="42">27185 16142 12287,'16'0'0,"-1"0"0,1 0 0,0 7 0,0 2 0</inkml:trace>
  <inkml:trace contextRef="#ctx0" brushRef="#br0" timeOffset="43">27421 16158 12287,'9'-7'0,"-1"5"0,-2-3 0,-3 3 0,7 2 0,3 0 0,1 0 0,1 0 0</inkml:trace>
  <inkml:trace contextRef="#ctx0" brushRef="#br0" timeOffset="44">27672 16142 12287,'2'-9'0,"3"4"0,-3 3 0,12 2 0,-5 0 0</inkml:trace>
  <inkml:trace contextRef="#ctx0" brushRef="#br0" timeOffset="45">28286 16174 12287,'0'-9'0,"0"-5"0,1 12 0,5-3 0,1 5 0,5 3 0,-4 4 0,-1 2 0,0-5 0,-1 1 0,-5 4 0,6-1 0</inkml:trace>
  <inkml:trace contextRef="#ctx0" brushRef="#br0" timeOffset="46">28490 16189 12287,'7'-8'0,"-4"1"0,8 7 0,-1 0 0,6 0 0</inkml:trace>
  <inkml:trace contextRef="#ctx0" brushRef="#br0" timeOffset="47">28647 16158 12287,'0'-16'0,"2"7"0,3 4 0,-1 3 0,6 2 0,-6 0 0,3 7 0,-7 2 0</inkml:trace>
  <inkml:trace contextRef="#ctx0" brushRef="#br0" timeOffset="48">7673 17085 12287,'-16'0'0,"1"0"0,-1-1 0,0-5 0,1 5 0,-1-5 0,0 5 0,0-5 0,1 1 0,-3 0 0,-1 0 0,-2-1 0,0-1 0,5 4 0,1-4 0,-1-2 0,-5 4 0,0-4 0,0 0 0,-2 1 0,6-3 0,-6-4 0,2-1 0,0 0 0,-5 0 0,3 1 0,0-1 0,1 0 0,1-5 0,3-1 0,-1-1 0,-2 0 0,-5-3 0,5 3 0,2-1 0,1-4 0,1 3 0,-2-1 0,-2-2 0,1-1 0,3-3 0,1-1 0,1-2 0,-1-2 0,0 1 0,0 4 0,2 1 0,4-1 0,-4-3 0,5 1 0,-1 0 0,-1-1 0,3 0 0,-3 4 0,4 0 2,0-1 0,4 1 0,-6-2 0,2-2 2,3-2 1,3 0-1,1 4 1,0-2-5,0-2 1,1-4 0,3 4-1,3 2 15,2 2 0,-4 1 0,5 1 1,1-1 4,-3 1 0,5 0 0,-6-1 0,0 1-2,0-1 1,3 1 0,-3-1 0,2 1 13,3 0 0,-3-1 0,1 1 0,3-1 24,1 1 1,0-1 0,-1 3 0,1 1 30,4 2 1,1-1 0,-3-4 0,1 1 27,4 4 1,-1-4 0,6 4 0,0-4 20,-2-1 0,6 0 0,-4-1 0,4 1 8,1-1 0,1 6 0,-1 0 0,-1 0-3,-4 1 1,4-3 0,-4 6 0,4-1 27,1 0 1,6-3-1,0 5 1,-1 0 7,3-2 0,-6 6 1,5-6-1,1 2 6,3 0 0,1-5 1,1 5-1,-2 2 20,2 1 0,1 3 0,2-1 0,-1 0-13,-4 1 1,3-1-1,-3 0 1,2 0-7,-2 1 1,3 1 0,-3 0 0,2 2-8,-2-1 0,3-4 0,-3 6 0,3-3 0,2-1 1,1-1 0,1 2 0,1 2 6,3 1 1,-1 3-1,-3-5 1,2 3-12,1-2 1,6 3-1,-6 0 1,-1 0-14,-2 1 1,1 4-1,1-1 1,-2 3-34,2 2 1,-1-5 0,-3 0 0,-1 1-10,-4 3 1,7 1 0,-6 0 0,1 1 2,1 5 1,1-3 0,1 6 0,0-1-33,0 1 1,6-4 0,-1 6 0,-1-1-22,-2-1 1,-4 5 0,-1-3-1,-2 3-63,1 1 1,1 1 0,0 0 0,-4-1-10,-2 1 1,-1 0 0,-4 1 0,2 3-47,2 0 0,0 1 1,-6-3-1,0 1-29,1 2 0,-1 0 0,1-5 0,-1-1 8,1 1 0,-3 0 0,-1 1 0,-1 3-48,1 1 1,-1 0-1,0-6 1,-5 1 13,1 0 1,-5-1 0,4 1 0,-1 0-5,0 0 0,2 4 0,-4 1 0,2 0 11,-2 2 0,6-4 0,-1 8 0,2 0-9,1 3 1,-3-4 0,4 1 0,-3 0-8,-3 3 1,1 2-1,-4-1 1,2 0-36,-2 1 1,-1 5 0,-4-1 0,-2 1-78,-2 1 1,-1-4-1,2 4 1,-4-1-7,0-1 1,-6 6-1,5-5 1,-5-2-12,-1-2 0,6 4 0,-1-1 0,-2-1 9,-1-2 1,-2 4 0,0 0-1,0-2 8,0-2 0,0 4 1,0-1-1,0-1-18,0-2 0,-5 4 1,-2 0-1,0-4 40,0-5 1,-5 2-1,1-4 1,-5 3 134,-4 3 0,0-6 0,-4 0 1,-1 2 90,1 2 0,-2 1 0,-6 1 1,1-1 59,-1 1 0,1-1 1,-2 1-1,-2-3 57,-2-3 0,-5 4 0,6-5 0,-1 1 33,-2 0 0,1-5 1,-6 5-1,2 0 26,-1-1 0,-3 3 0,-3-6 0,-1 1 50,-3 0-1,-4 5 1,2-4 0,0 1 19,-5-4 1,-4 1 0,-5-1 0,1-3-42,-3-6 1,-10 2 0,4-5 0,-5 1-101,0 1 0,37-9 0,-1-1 1,-1 2-1,0 1 0,-2-1 0,0-1-58,-2 1 0,-1 0 0,-3 0 0,0-1 0,1-2 0,0 0 0,-2 0 1,0 0 20,1 0 1,0 0 0,-6 0-1,1 2 1,8-1 0,1 1 0,-1 1-1,-1-1-10,2 0 1,-1 0 0,-4 0 0,1-1 0,6 1 0,2 0 0,-1 0-1,1 1 9,0-1 0,0-1 0,1 1 0,1-2 0,-1 0 0,1 0 0,-42 0 29,1 0 1,-1 0 0,5 0-1,3 0 364,2 0-481,-3 7 0,10-5 0,-7 3 0,-1-3 0,-5-2 0</inkml:trace>
  <inkml:trace contextRef="#ctx0" brushRef="#br0" timeOffset="49">7327 16582 18804,'-16'-22'0,"-1"6"892,-4 9 0,-3 5 0,-8 2 1</inkml:trace>
  <inkml:trace contextRef="#ctx0" brushRef="#br0" timeOffset="50">5928 14979 32767,'0'-33'-9017,"2"12"9816,3 21 1,-2 5 0,8 7-1,1 1-1114,2 4 1,2-1 0,0 5-1,-1-4 188,1-1 0,0-7 0,-1-2 369,1 0 1,0-7 0,0 0 0,1-11-365,4-8 1,-2-12 0,7-11 0,2-4-22,2-1 0,3-5 0,2-1 0,2 3-260,-2 1 0,-2-2 0,-3 2 0,-2 6 921,-2 2 1,-9 12-868,-1 8 1,7-4 0,-6 1-1</inkml:trace>
  <inkml:trace contextRef="#ctx0" brushRef="#br0" timeOffset="51">8475 17494 12287,'-11'-2'0,"3"-3"0,1-6 0,2 3 0,3-1 0,-2 0 0,-1 1 0,-5-3 0,3-3 0,-2 4 0,-2-3 0,-4 8 0,-1 2 0,-5 8 0,0 7 0,4 6 0,4 3 0,1 5 0,7-4 0,1 1 0,3 0 0,2 3 0,5-5 0,2-2 0,10-8 0,1-8 0,2-6 0,0-6 0,-5-9 0,-2-1 0,-4-2 0,2-5 0,-5 5 0,0 2 0,0 2 0,-1 1 0,-6 0 0,0 0 0,0 1 0,0 8 0,0 7 0,0 12 0,0 12 0,0 4 0,0 5 0,0 4 0,0 0 0,0 5 0,0 3 0,0 8 0,0 1 0,0 0 0,0 0 0,0 2 0,0-6 0,-2-2 0,-3-3 0,-2 2 0,-6-8 0,5-3 0,1-3 0,-6 1 0,3-13 0,-2-2 0,1-2 0,-3-8 0,4-4 0,-4-3 0,-2-2 0,0 0 0,1-2 0,-1-5 0,0-8 0,7-10 0,4-12 0,3-5 0,2-3 0,2-2 0,3 2 0,6 1 0,3 2 0,2 7 0,-1-2 0,1 6 0,0 5 0,1-2 0,2 7 0,2 2 0,-1 1 0,-3 2 0,-1 1 0,0-8 0,-1-1 0</inkml:trace>
  <inkml:trace contextRef="#ctx0" brushRef="#br0" timeOffset="52">8648 17415 12287,'0'16'0,"0"0"0,0 1 0,0 2 0,0 2 0,0 0 0,0 2 0,0-5 0,0 2 0,0-2 0,0-2 0,-2-2 0,-1-2 0,-3-2 0,1-6 0,5 1 0,0-10 0,0-6 0,0-3 0,0-1 0,2-3 0,1-1 0,3-2 0,4-5 0,-3 5 0,2 2 0,3 1 0,0-3 0,1 0 0,-3 2 0,2 2 0,-3 6 0,0 1 0,-1-1 0,1 2 0,-4 2 0,4 6 0,-2-5 0,-2 6 0,-5 0 0,0 9 0,6 5 0,-1 2 0,-2 1 0,-1 4 0,0-1 0,1 4 0,3 0 0,-3 1 0,1-6 0,1 2 0,5-3 0,-1-10 0,2-3 0,-3-5 0,5-5 0,-5-7 0,-1-7 0,0 0 0,-3-6 0,1 1 0,-2-1 0,-1 4 0,-2-3 0,0 1 0,0 4 0,0 1 0,0 3 0,0-1 0,0 7 0,0-5 0,2 13 0,3-5 0,-1 5 0,6 1 0,2 0 0,-3 5 0,0 2 0,0 0 0,-1 0 0,-2 5 0,2-1 0,1 2 0,0 3 0,-4 0 0,4 0 0,-1-1 0,1 1 0,-5 0 0,3-2 0,-2-2 0,0-2 0,0-4 0,-3 2 0,3-1 0,-3 6 0,5-13 0,-7 0 0,0-7 0,2-9 0,3 0 0,-1-5 0,4 0 0,-1 2 0,6 2 0,-3 1 0,-1 7 0,1 4 0,-6 10 0,3 6 0,-2 3 0,0 1 0,6 1 0,-6 0 0,0-2 0,2-4 0,-3 2 0,6-6 0,2-3 0,-3-3 0,0-5 0,-2-6 0,3-2 0,-4-3 0,-3 0 0,1 0 0,-1 1 0,2-1 0,1 0 0,-6 0 0,0 1 0,7-1 0,1 0 0</inkml:trace>
  <inkml:trace contextRef="#ctx0" brushRef="#br0" timeOffset="53">9418 17305 12287,'-5'11'0,"0"-1"0,0 1 0,5 4 0,0-4 0,0-1 0,0-6 0,0 3 0,0-9 0,0-3 0,0-4 0,0-7 0,0 1 0,0-1 0,0-1 0,0-3 0,0-1 0,0-7 0,1 2 0,3-3 0,1-3 0,6 2 0,-6 3 0,-2 2 0,-1 2 0,3 2 0,1 6 0,-3-1 0,-1 0 0,3 20 0,0 8 0,-1 9 0,-2 7 0,-2 7 0,0 3 0,0 1 0,0-1 0,1-1 0,3-6 0,3 1 0,1-1 0,-2-1 0,2-2 0,-1-2 0,6-7 0,-5 4 0</inkml:trace>
  <inkml:trace contextRef="#ctx0" brushRef="#br0" timeOffset="54">10047 17117 12287,'-8'-7'0,"2"7"0,5 14 0,1 12 0,0 2 0,0-2 0,0 7 0,0-3 0,0 0 0,0-1 0,0 4 0,0-6 0,0 1 0,0-2 0,0-3 0,0-8 0,0 1 0,0 0 0,-7-8 0,-4-2 0,-3-5 0,-2-1 0,1 0 0,-1-1 0,0-5 0,2-2 0,4-10 0,4-1 0,5-2 0,1-5 0,0 3 0,0 0 0,0 1 0,7 1 0,3 5 0,4 0 0,2 1 0,1-1 0,3 2 0,1 2 0,-2 1 0,3 2 0,-1-3 0,-1 2 0,-3-2 0,-1 5 0,0 1 0,-1 3 0,1-2 0,-5 3 0,-1-3 0,0 10 0,6 4 0</inkml:trace>
  <inkml:trace contextRef="#ctx0" brushRef="#br0" timeOffset="55">10220 17211 12287,'0'16'0,"0"-1"0,0 1 0,0 0 0,0 0 0,0-1 0,0 1 0,0 0 0,0-1 0,0-6 0,0-2 0,0-9 0,0-3 0,2-5 0,3-4 0,-1-2 0,4 0 0,1 1 0,0-1 0,-4 0 0,6 0 0,-1 1 0,-1-1 0,5 0 0,-4 1 0,-1 1 0,1 3 0,-6 6 0,1 10 0,-3 6 0,-2 3 0,0 1 0,0 1 0,0 1 0,0 4 0,5-3 0,0 3 0,-1-4 0,3-1 0,-2 0 0,-1-1 0,3-4 0,-2-1 0,2-6 0,-4-1 0,3-6 0,4-6 0,-3-7 0,0 1 0,0-1 0,4 0 0,-4 1 0,0-1 0,0 0 0,3 6 0,-5-1 0,-1-1 0,3 7 0,-2 5 0,0 8 0,-5 13 0,0-3 0,0 3 0,2-5 0,3-6 0,-3-1 0,5-6 0,0 3 0,-4-1 0,8-5 0,-1-7 0,6-4 0,-5-3 0,-1-1 0,2-1 0,-5 0 0,-1 0 0,-5 1 0,-1-1 0,2-1 0,1-3 0,3-2 0,-3-3 0,-1-1 0,-2-5 0,0 1 0,0 4 0,0-2 0,0 7 0,2 2 0,3 1 0,-3 8 0,3-1 0,-3 15 0,-2 3 0,0 10 0,0 9 0,0 4 0,0 3 0,0 2 0,0 2 0,0 5 0,0-6 0,0-1 0,0-2 0,-2-3 0,-2-2 0,-1-3 0,2-3 0,1-1 0,0-7 0,-1-2 0,-3-1 0,-6-8 0,4-3 0,-8-8 0</inkml:trace>
  <inkml:trace contextRef="#ctx0" brushRef="#br0" timeOffset="56">10550 17274 12287,'6'-11'0,"1"3"0,1 1 0,3 1 0,-2-1 0,5 4 0,-4-8 0,4 1 0,2 1 0,-1-5 0,1 6 0,0-3 0,0 1 0,-1-1 0,1-3 0,-2 2 0,-4 1 0,4 1 0,-3-4 0,1 2 0,-1 1 0,1 1 0,-7-6 0,0 0 0,2 1 0,-3-1 0,5 0 0,-2 1 0,-2 6 0,-5 9 0,0 12 0,0 7 0,0 7 0,0 9 0,-2 2 0,-1-2 0,-3-2 0,1 2 0,5-2 0,0-5 0,0-3 0,0-4 0,0-6 0,0 1 0,0 0 0,2-8 0,1-4 0,4-8 0,2-6 0,2-4 0,4-2 0,-1 1 0,-3-1 0,3 5 0,-4 3 0,4 1 0,-5 3 0,-2 8 0,0 1 0,-5 7 0,3-1 0,-2 3 0,3 1 0,-3-1 0,8-1 0,1-3 0,2-5 0,1 4 0,1-2 0,0-4 0,0-1 0,1-2 0,2 0 0,2 0 0,7 7 0,-3 2 0</inkml:trace>
  <inkml:trace contextRef="#ctx0" brushRef="#br0" timeOffset="57">11714 17415 12287,'9'0'0,"5"0"0,-6 0 0</inkml:trace>
  <inkml:trace contextRef="#ctx0" brushRef="#br0" timeOffset="58">7767 16362 30804,'-8'-24'-2646,"2"3"0,5 12 0,1 9 2093,0 9 0,7 5 0,1 2 0</inkml:trace>
  <inkml:trace contextRef="#ctx0" brushRef="#br0" timeOffset="59">8475 16378 28311,'0'-16'-1968,"0"8"0,0 8 0,0 8 0</inkml:trace>
  <inkml:trace contextRef="#ctx0" brushRef="#br0" timeOffset="60">8884 16425 31922,'0'-16'-9813,"2"8"10149,3 2 0,3 5 0,8 1 1</inkml:trace>
  <inkml:trace contextRef="#ctx0" brushRef="#br0" timeOffset="61">9638 16425 18747,'18'-24'0,"1"4"0,2 8 0,-2 7 856,-1 3 0,-2 2 1,-1 0-687,1 0 1,7-7-1,1-1 1</inkml:trace>
  <inkml:trace contextRef="#ctx0" brushRef="#br0" timeOffset="62">10220 16409 15115,'5'-15'0,"2"1"449,2 3 0,-4 4 1,6 7 491,1 0 0,2 0 0,2 0 0</inkml:trace>
  <inkml:trace contextRef="#ctx0" brushRef="#br0" timeOffset="63">25723 16441 31047,'-14'-28'-5092,"2"-2"4045,1 2 0,9 13 1096,2 15 0,7 14 0,9 10 1</inkml:trace>
  <inkml:trace contextRef="#ctx0" brushRef="#br0" timeOffset="64">26493 16425 25012,'-7'-9'-2184,"4"-3"216,-8 7 2144,8 0 0,-11 12 1,5 1-1</inkml:trace>
  <inkml:trace contextRef="#ctx0" brushRef="#br0" timeOffset="65">27059 16409 29633,'16'-15'-778,"0"6"1,-1 2-1,1 7 1</inkml:trace>
  <inkml:trace contextRef="#ctx0" brushRef="#br0" timeOffset="66">25833 16457 30879,'10'-14'-7254,"1"3"6952,-8 4 1,4 7 0,-7 0 0</inkml:trace>
  <inkml:trace contextRef="#ctx0" brushRef="#br0" timeOffset="67">18475 14712 12287,'7'-16'0,"3"11"0,4 10 0,2 13 0,-2 1 0,-4 2 0,4 0 0,-3-6 0,3 1 0,1 0 0,-4-7 0,-1-4 0,3-3 0,1-4 0,1-3 0,1-8 0,0-6 0,1-5 0,2-9 0,2-2 0,-1-2 0,2-7 0,1 2 0,1-1 0,4 1 0,2 5 0,2 11 0,-1-4 0,0 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20:51:16.239"/>
    </inkml:context>
    <inkml:brush xml:id="br0">
      <inkml:brushProperty name="height" value="0.053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4010 6696 12287,'-23'0'0,"0"0"0,-5 0 0,2 0 0,-2 0 0,-1 0 0,-5 0 0,-1 0 0,-1 0 0,-6-2 0,3-1 0,-1-4 0,-4-2 0,-1-3 0,1 1 0,-1-1 0,-6-4 0,-3-1 0,2 3 0,-6-9 0,-1 0 0,3-1 0,0-8 0,3 1 0,8 0 0,5-11 0,8-4 0,3-1 0,3-4 0,-2-1 0,8 1 0,5-1 0,2 1 0,10-3 0,-2 0 0,3 0 0,2 0 0,0 1 0,0 5 0,2-3 0,3-1 0,9-3 0,9 5 0,1-3 0,4 3 0,2-4 0,3 1 0,4 2 0,5 3 0,3 0 0,6 1 0,4 0 0,8 0 0,11 5 0,-1 0 0,2 0 0,-1 2 0,-34 18 0,2 0 0,36-14 0,-37 17 0,0 1 0,2-1 0,0 0 0,37-15 0,-36 16 0,0 0 0,-1 1 0,-1 1 0,0-1 0,0 2 0,8 2 0,0 0 0,-5 1 0,1 0-39,3 0 0,1 1 1,-2 0-1,0 1 0,3 2 1,0 2-1,2 0 0,0 0 39,2 0 0,0 1 0,-1 3 0,1 1 0,1-2 0,1 0 0,-2 2 0,-2 1 0,0-1 0,-1 2 0,-4 2 0,-1 1 0,3 0 0,-1 2 0,32 13 0,1 4 0,-9 2 0,-7 6 0,-8 6 0,-6-1 0,-3 3 0,-7-1 0,-2 8 0,-1-3 0,-4 1 0,-7 5 0,-4-6 0,-1 6 0,-4 4 0,-1 4 0,-4-2 0,-2 0 0,-2 5 0,-6 1 0,-1 2 0,-6 0 0,-8 0 0,-10-1 0,-8 3 0,-10 0 0,-8-3 0,-11 3 0,-1-12 0,-6-3 0,-3-1 0,-7-2 0,2-1 0,-2-4 0,1-6 0,1 3 0,10-3 0,7-3 77,5-5 1,6 0-1,3-7 1,5-1-78,4-3 0,2-1 0,-1-1 0,1 1 0,-1 0 0,-4 0 0,-1-1 0,-7-6 0,4-2 0</inkml:trace>
  <inkml:trace contextRef="#ctx0" brushRef="#br0" timeOffset="1">9450 6193 12287,'-9'0'0,"2"-2"0,7-3 0,0 1 0,0-6 0,7 6 0,-5-3 0,3 7 0,-10 0 0,3 2 0,-3 3 0,5-3 0,5 3 0,6-3 0,3-2 0,1 0 0,3 0 0,3 0 0,-2 0 0,9 0 0,3 0 0,4 0 0,7 0 0,-3 0 0,1 0 0,3 0 0,-2 0 0,1 0 0,-1 0 0,0 0 0,8 0 0,-6 0 0,1 0 0,1 0 0,-4 0 0,0 0 0,1 0 0,-1 0 0,2 0 0,-4 0 0,-1 0 0,1 0 0,8-2 0,-2-1 0,4-2 0,7 1 0,-2-3 0,5 0 0,3 0 0,-1 0 0,10 2 0,-8 3 0,0-1 0,-3-3 0,-1 1 0,-7 5 0,-1 0 0,-2 0 0,-7 0 0,0 2 0,0 1 0,-2 3 0,4 1 0,-6-4 0,0 2 0,1-1 0,5 3 0,-3-2 0,5-1 0,1-3 0,7-1 0,6 0 0,3 0 0,-1 0 0,5 0 0,-10 0 0,1-1 0,-5-5 0,2 5 0,-11-5 0,-2 5 0,-2 1 0,2 0 0,-5 0 0,-2 0 0,-2 0 0,4 5 0,-1 0 0,-1-1 0,-2-3 0,-1 1 0,-1 2 0,3 1 0,2-2 0,-1-1 0,7 0 0,2 1 0,1 3 0,8-1 0,1-5 0,0 0 0,0 0 0,4 0 0,-6 0 0,-1 0 0,-2 0 0,-7 0 0,-2 0 0,0 0 0,0 0 0,-3 0 0,3 0 0,-2 0 0,-3 0 0,-1 0 0,-1 0 0,2 0 0,1 0 0,1 0 0,-4 0 0,2 0 0,2 0 0,5 0 0,-4 0 0,2 0 0,4 0 0,-4 0 0,2 0 0,2 0 0,1 0 0,2 0 0,1 0 0,-1 0 0,0 0 0,-2 0 0,-1 0 0,-4 0 0,-1 0 0,-3 0 0,-2-2 0,1-1 0,1-3 0,6 1 0,-3 5 0,-1 0 0,0 0 0,6 0 0,-4 0 0,2 0 0,0 0 0,-2 2 0,4 1 0,-2 3 0,2-3 0,-6-1 0,0-2 0,-1 0 0,0 0 0,0 2 0,-6 1 0,0 2 0,1-1 0,-1-2 0,-1-2 0,-2 0 0,-2 0 0,-7 0 0,2 0 0,-3 0 0,-2 0 0,-1 0 0,-1-2 0,-2-2 0,-1-1 0,-6 0 0,6 5 0,-1 0 0,6 0 0,-6 0 0,1 0 0,1 0 0,2 0 0,2 0 0,-1 0 0,1 0 0,0 0 0,0 0 0,-1 0 0,1 0 0,0 5 0,1 0 0,2-1 0,2-2 0,2-2 0,-4 1 0,2 3 0,-1 1 0,2 0 0,1-5 0,0 0 0,-1 0 0,5 0 0,-5 0 0,1 0 0,0 0 0,3 0 0,-3 0 0,-1 0 0,1 0 0,3 0 0,-5 0 0,-2 0 0,-1 0 0,3 0 0,0 0 0,-2 0 0,-1 0 0,-3 0 0,1 0 0,0 0 0,-1 0 0,1 0 0,2 0 0,1 0 0,2 0 0,0 5 0,-4 1 0,2-3 0,2-1 0,6-2 0,-5 2 0,1 1 0,0 2 0,-1 1 0,-2-5 0,2 3 0,3 1 0,-4 2 0,3-3 0,1 1 0,-1-2 0,1-1 0,3-2 0,-2 2 0,2 3 0,1-3 0,5 3 0,-1-3 0,-2-2 0,8 0 0,-10 0 0,1 2 0,0 3 0,3-3 0,-7 3 0,4-3 0,1-2 0,-1 0 0,-2 0 0,-2 0 0,2 0 0,0 1 0,0 3 0,-3 1 0,-3-1 0,4-3 0,-3 1 0,0 2 0,0 1 0,-2 2 0,-4-4 0,2 4 0,2 2 0,0-6 0,-5 3 0,0-5 0,-1 5 0,1-1 0,0 0 0,-1-5 0,-6 0 0,0 0 0,-4 0 0,-3 0 0,5 0 0,-7 0 0,0 0 0,0-7 0,-2 5 0,-3-3 0,-11-11 0,-8-1 0</inkml:trace>
  <inkml:trace contextRef="#ctx0" brushRef="#br0" timeOffset="2">13129 4401 12287,'10'-14'0,"-1"2"0,-2 1 0,-3 8 0,-10-2 0,-2 6 0,-8 8 0,-2 9 0,-3 4 0,-5 6 0,-5 9 0,-6 5 0,-8 8 0,-9 5 0,-2 0 0,-4 5 0,-1 1 0,-2 2 0,4-2 0,6-3 0,3 4 0,13-6 0,2-3 0,2-1 0,10-1 0,6-4 0,6-2 0,4-3 0,2 2 0,7-7 0,1-4 0,3-5 0,6 1 0,0-2 0,5 1 0,4-2 0,0 2 0,-5-6 0,0 1 0,0 0 0,-6 8 0,-1-1 0,-2 1 0,-4 4 0,-8 5 0,-7-1 0,-7 1 0,-8 4 0,-4 1 0,-8 2 0,-4 0 0,-3 1 0,-10-1 0,9-2 0,0-3 0,3-5 0,6-6 0,8-3 0,4-5 0,5-6 0,5-1 0,6-16 0,3-5 0,9-18 0,3-7 0,5-5 0,4-12 0,0 4 0,-1-1 0,-3-1 0,-5 8 0,4 5 0,-2 10 0,-3 4 0,-3 11 0,-1 7 0,0 9 0,-5 12 0,-4 5 0,-3 6 0,-5 4 0,-3 3 0,5 4 0,1-4 0,3-6 0,-1 0 0,7-12 0,1-2 0,3-1 0,2-4 0,6-4 0,9-5 0,8-3 0,11-4 0,4-3 0,-1-5 0,1-4 0,4 3 0,-2 1 0,0-1 0,1 3 0,-1-6 0,0 3 0,5-17 0,-6-5 0</inkml:trace>
  <inkml:trace contextRef="#ctx0" brushRef="#br0" timeOffset="3">13522 4165 12287,'-16'5'0,"1"4"0,-1 3 0,-2 9 0,-1 6 0,-4 9 0,1 4 0,-1 4 0,7 5 0,6-7 0,1 2 0,-1-3 0,4-4 0,5-4 0,1-3 0,0-4 0,0-5 0,7-10 0,3-10 0,2-8 0,-1-8 0,6-17 0,-5-1 0,1-5 0,-3 3 0,2-2 0,-1 2 0,-1 2 0,-1 1 0,0-1 0,-6 12 0,3 2 0,6 2 0,-10 10 0,5 7 0,-2 8 0,0 6 0,0 14 0,-5 4 0,0 1 0,2 5 0,1-1 0,3-2 0,-3-2 0,4-3 0,-2-2 0,1-5 0,1-6 0,-4 0 0,8-11 0,1-3 0,-3-3 0,1-5 0,1-7 0,-3-8 0,6 1 0,-5-7 0,1-2 0,1-2 0,-2-1 0,3 0 0,-3-1 0,-2 1 0,0 6 0,-4 4 0,4 4 0,2 1 0,-6 7 0,4 4 0,-7 12 0,0 9 0,0 7 0,0 8 0,2 0 0,3 1 0,-3-6 0,3 0 0,-3 0 0,-2-1 0,5-2 0,2-8 0,2 1 0,-5-7 0,3-2 0,-6-7 0,5-2 0,4-3 0,-3-6 0,0-10 0,0-5 0,2-2 0,-1 2 0,5-4 0,-8 6 0,0-1 0,2 4 0,-3 6 0,6 4 0,-5 6 0,6 10 0,-8 6 0,3 8 0,-5 4 0,1-1 0,3 1 0,-3 3 0,3-5 0,-3-2 0,3-6 0,2-5 0,2-1 0,-4-3 0,4-11 0,-2-9 0,3 0 0,-3-6 0,2 1 0,3 0 0,-3-7 0,2 3 0,-1 1 0,-1 3 0,3 4 0,-5 3 0,2 3 0,-6 4 0,9 14 0,-6 4 0,-3 4 0,-1 6 0,-2-3 0,0 3 0,0-4 0,0-1 0,5 0 0,0-1 0,2-6 0,-1-4 0,-5-10 0,6-4 0</inkml:trace>
  <inkml:trace contextRef="#ctx0" brushRef="#br0" timeOffset="4">14214 3647 12287,'-9'17'0,"4"4"0,3 10 0,2 13 0,0 8 0,0 11 0,0 4 0,0 8 0,0 0 0,0-5 0,0-4 0,2-5 0,1-5 0,3-9 0,1-7 0,-4-8 0,2-2 0,-1-4 0,-3-4 0,-1-6 0,0-7 0,0-2 0</inkml:trace>
  <inkml:trace contextRef="#ctx0" brushRef="#br0" timeOffset="5">14104 4291 12287,'0'-16'0,"1"8"0,5 2 0,-3 3 0,8-1 0,1-1 0,2 2 0,7-4 0,0 1 0,-2 1 0,-2-2 0,4 5 0,0-3 0,-1 3 0,-3-5 0,-1 6 0,0-5 0,-1 5 0,1 1 0,0 0 0,-2 7 0,-4 5 0,-5 5 0,-3 4 0,3 5 0,1-3 0,-3 0 0,-1 0 0,3 3 0,0-5 0,-1-2 0,5-9 0,1-4 0,2-8 0,1-9 0,-5-8 0,-1-3 0,-2-8 0,-5 4 0,0-2 0,0 2 0,0-2 0,0 7 0,0 1 0,0 3 0,-5 6 0,-2 3 0,-1 1 0,-3-4 0,-5 6 0,8 0 0,1 7 0,7 3 0,7 4 0,1 6 0</inkml:trace>
  <inkml:trace contextRef="#ctx0" brushRef="#br0" timeOffset="6">14701 4480 12287,'0'-16'0,"0"0"0,0-7 0,0-3 0,0-3 0,0-3 0,5 1 0,2-1 0,2 1 0,3-1 0,-3 8 0,2 3 0,-1 4 0,-1 1 0,0 2 0,-6 2 0,2 1 0,6 9 0,-6 2 0,0 14 0,-5 13 0,0 2 0,0 3 0,0-1 0,2 1 0,1-1 0,3 0 0,4-4 0,-3-3 0,0-1 0,0-4 0,5-7 0,-1-3 0,3-2 0,-4-2 0,1-7 0,-1-3 0,-1-5 0,3-6 0,-5-5 0,0-3 0,0-1 0,4-3 0,-6 5 0,0 1 0,2-1 0,-3-5 0,4 4 0,-1-1 0,-3 4 0,3 4 0,-2 1 0,0 7 0,-5 4 0,0 10 0,-1 2 0,-3 6 0,-1-3 0,1 2 0,-3 9 0,2 4 0,2-1 0,1-1 0,2-7 0,0-1 0,0 1 0,2 0 0,3-2 0,5-4 0,4-3 0,2-7 0,0 0 0,0-2 0,-1-3 0,1-5 0,0-4 0,1-7 0,2-2 0,2 0 0,-1 1 0,-8-5 0,-2 5 0,1-1 0,-3 0 0,5 2 0,-8 6 0,-2-1 0,4 0 0,-1 0 0,-1 9 0,-5 7 0,0 9 0,-5 7 0,-1 3 0,1 4 0,-2 1 0,5-3 0,-3 4 0,3-3 0,2-2 0,0-3 0,0-1 0,2-7 0,2-6 0,1-6 0,7-8 0,-3-8 0,0-2 0,-1 0 0,-4 5 0,3 1 0,2-1 0,-4 2 0,4 2 0,-2 1 0,0 8 0,-4-1 0,2 8 0,6 11 0,-4 12 0,0 4 0,0 6 0,-2 8 0,-3 11 0,1 3 0,2 6 0,1 1 0,-6-3 0,0 0 0,0 0 0,0 0 0,0-2 0,-2-5 0,-3-9 0,1-7 0,-5-10 0,2-4 0,4-5 0,-6-11 0,1-6 0,-3-8 0,1-6 0,4-11 0,-2-7 0,1-5 0,3-4 0,2-12 0,2 0 0,0-5 0,0-5 0,6-2 0,1-2 0,1 2 0,5 3 0,1 0 0,1 10 0,-1 2 0,-3 1 0,3 6 0,-6 3 0,3 4 0,-1 6 0,1-2 0,5 7 0,-1 2 0,1 7 0,0 3 0,-1 2 0,-1 9 0,-1 8 0,-5 6 0,-1 5 0,0 2 0,-3 5 0,1-2 0,-1 2 0,-3-4 0,-1 1 0,0-3 0,0-1 0,0-5 0,0-9 0,0-7 0,0-9 0,0-5 0,0-7 0,2-1 0,2-3 0,1-3 0,7 4 0,-3-2 0,1-1 0,1 3 0,-6-1 0,4 6 0,-1-2 0,1 2 0,-4 2 0,6 1 0,-1 0 0,6 0 0</inkml:trace>
  <inkml:trace contextRef="#ctx0" brushRef="#br0" timeOffset="7">15770 4228 12287,'-1'14'0,"-5"-3"0,5-4 0,-6-14 0,8-4 0,3-3 0,1-2 0,7-6 0,-1-5 0,3 0 0,1 0 0,-4-1 0,-2 6 0,-1-1 0,1 0 0,-5 2 0,1 6 0,-3-1 0,-2 0 0,0 7 0,-7 2 0,-4 7 0,-1 9 0,1 5 0,4 7 0,0 4 0,4 1 0,-6 5 0,2 1 0,4-1 0,1-5 0,2-1 0,0-3 0,0-2 0,0-3 0,2-3 0,3-3 0,5-6 0,6-5 0,3-5 0,2-6 0,0-5 0,-5-3 0,0-2 0,0 2 0,-1-5 0,1-3 0,0-1 0,-1 2 0,1-4 0,0 4 0,0-3 0,-1-3 0,-4 2 0,-1 3 0,2 2 0,2 2 0,-3 2 0,-2 6 0,-2-1 0,-4 0 0,-1 8 0,-7 8 0,-2 10 0,0 6 0,0 5 0,-6 1 0,5 6 0,-3-1 0,1 0 0,6-4 0,-1-2 0,3-3 0,2-3 0,2 1 0,2 0 0,3-2 0,1-4 0,3 2 0,4-5 0,1 2 0,0 0 0,-2 3 0,-4-1 0,-4 1 0,-5 2 0,-1 2 0,0-1 0,0 1 0,0 0 0,-1-1 0,-5 1 0,3-7 0,-8-4 0,8-5 0,-2-5 0,10-11 0,4-8 0</inkml:trace>
  <inkml:trace contextRef="#ctx0" brushRef="#br0" timeOffset="8">16336 3757 12287,'-1'10'0,"-3"1"0,-3-1 0,-2-1 0,-1 5 0,-4-4 0,3 4 0,-1-3 0,7-1 0,1 2 0,4 2 0,4 2 0,1 0 0,6-6 0,-4 1 0,1-1 0,5-1 0,-6 5 0,0-4 0,-2 4 0,0 2 0,0 5 0,-5 0 0,0-2 0,0-1 0,-1-3 0,-3 1 0,-3 0 0,-2 0 0,6-6 0,-4-1 0,2-1 0,-1 1 0,1-5 0,5 1 0,0-10 0,0-6 0,2-3 0,3-1 0,4-8 0,7-2 0</inkml:trace>
  <inkml:trace contextRef="#ctx0" brushRef="#br0" timeOffset="9">16446 3851 12287,'14'2'0,"-3"3"0,1 4 0,-7 6 0,-1 3 0,-2 3 0,-2-2 0,0 5 0,0-1 0,0-4 0,0 4 0,0-2 0,0-2 0,0-7 0,0-1 0,1-8 0,5 3 0,2-12 0,8-2 0</inkml:trace>
  <inkml:trace contextRef="#ctx0" brushRef="#br0" timeOffset="10">16604 3819 12287,'8'16'0,"-1"2"0,-5 1 0,2 4 0,1 1 0,0-3 0,-5 3 0,0-1 0,0-4 0,0-6 0,2-5 0,3-1 0,-1-3 0,4-10 0,-1-4 0,4-11 0,-4-5 0,0-2 0,0 2 0,3-4 0,-3 4 0,2-2 0,3 2 0,-3-2 0,0 7 0,-2 2 0,3 1 0,-3 4 0,0 2 0,0 1 0,4 6 0,-6-5 0,7 6 0,-10-3 0,5 7 0</inkml:trace>
  <inkml:trace contextRef="#ctx0" brushRef="#br0" timeOffset="11">16824 3772 12287,'0'30'0,"0"-2"0,0-2 0,0 2 0,5-5 0,0-2 0,0-6 0,2-4 0,2 1 0,7-7 0,0-1 0,-2-9 0,-2-6 0,-2-3 0,3-2 0,1-5 0,1-1 0,1-1 0,0 0 0,-6-3 0,-1 5 0,-2 0 0,-4-1 0,-1 4 0,-2-3 0,-2 12 0,-3 9 0,2 13 0,-8 9 0,1 3 0,1 3 0,-3 1 0,6 3 0,3-2 0,1-4 0,2-4 0,2-6 0,3-2 0,6-3 0,8-4 0,4-7 0,1 0 0,4 0 0,2-13 0,1-2 0,-1-3 0,-4 1 0,2 1 0,-5 0 0,-1 1 0,1-1 0,-9 0 0,-7-7 0,-7-1 0</inkml:trace>
  <inkml:trace contextRef="#ctx0" brushRef="#br0" timeOffset="12">13836 4998 12287,'9'0'0,"-4"0"0,-10 0 0,3 0 0,-3 0 0,10 0 0,4 0 0,7 0 0,7 7 0,1 2 0</inkml:trace>
  <inkml:trace contextRef="#ctx0" brushRef="#br0" timeOffset="13">14638 4904 12287,'16'-9'0,"7"-5"0,1 6 0</inkml:trace>
  <inkml:trace contextRef="#ctx0" brushRef="#br0" timeOffset="14">15251 4778 12287,'16'-7'0,"0"4"0,0-8 0,6 1 0,3-6 0</inkml:trace>
  <inkml:trace contextRef="#ctx0" brushRef="#br0" timeOffset="15">16352 4558 12287,'9'0'0,"-2"0"0,-14-7 0,5 5 0,-12-19 0,5 4 0</inkml:trace>
  <inkml:trace contextRef="#ctx0" brushRef="#br0" timeOffset="16">9057 6806 12287,'7'-9'0,"-6"0"0,5 4 0,-3 3 0,2-3 0,-3 3 0,5 2 0,-7 2 0,0 3 0,0 4 0,0 7 0,0 0 0,0-1 0,0 1 0,0 0 0,0-1 0,0 1 0,0-7 0,2-2 0,3-7 0,-1-7 0,4-4 0,-1-3 0,4-1 0,-4-1 0,2 0 0,-1 1 0,5-3 0,-3-1 0,2-2 0,-3 0 0,1 5 0,3 1 0,1-1 0,1 0 0,1 0 0</inkml:trace>
  <inkml:trace contextRef="#ctx0" brushRef="#br0" timeOffset="17">7201 6869 12287,'9'1'0,"-4"5"0,-3 4 0,3-1 0,1 1 0,-1-4 0,-5 4 0,2-8 0,3-2 0,-3-2 0,5-8 0,-2-3 0,0-1 0,7-1 0,-1-1 0,3-1 0,1-4 0,-1 3 0,-1-3 0,-3 4 0,2 1 0,1 5 0,-1 3 0,-2 1 0,8 2 0,6 5 0</inkml:trace>
  <inkml:trace contextRef="#ctx0" brushRef="#br0" timeOffset="18">15660 8645 12287,'-40'-7'0,"-4"0"0,6-5 0,-2 3 0,-6 0 0,-3 2 0,-3 0 0,0-5 0,3 3 0,-2-1 0,-1-1 0,-1-4 0,6-6 0,0 1 0,0 3 0,-4-6 0,2-1 0,5-2 0,4-1 0,-5 1 0,5-5 0,3-1 0,0 1 0,8-1 0,4-1 0,2-3 0,4-6 0,9-4 0,5-1 0,3 0 0,2 0 0,2-6 0,3-1 0,5-2 0,4-3 0,4-2 0,1 0 0,4 3 0,1 6 0,2 3 0,7 0 0,2-2 0,2-1 0,2-1 0,-3 6 0,6 0 0,4 0 0,6 2 0,4 1 0,3 4 0,6 1 0,8-3 0,1 6 0,4 1 0,-36 18 0,0 1 0,1 0 0,0 0 0,4 0 0,0 1 0,1-1 0,0 0-39,2 0 0,1 1 0,4 0 0,-1 0 0,-3 1 0,-1 0 0,1 2 0,-1 0 39,1 0 0,0 1 0,4 0 0,2 1 0,-2 1 0,1 1 0,3-2 0,-1 1 0,3-2 0,1 1 0,0-1 0,0 1 0,1 1 0,1 2 0,1-1 0,1 0-86,2 0 0,1 0 0,0 1 0,1-1 0,2 0 0,0 0 0,-1 0 0,-1 0 86,-2 0 0,0 1 0,9-1 0,0 2 0,-6-1 0,0 1 0,1 1 0,1 0 0,-1-1 0,1 0 0,-5 2 0,0 1 0,0-1 0,0 1 0,1 0 0,0 0 0,1 1 0,0-1 0,0-2 0,1 0 0,1 1 0,0 1 0,-1-1 0,-1 1 0,-2-1 0,0 1 0,8 0 0,0 1 0,-5 1 0,0 2 0,2-2 0,1 0 0,1-2 0,2 1 0,4 1 0,0 0 0,-1-2 0,1 1 0,0 1 0,0 2 0,-1 1 0,-1 1 0,5-2 0,0 1 0,-9 3 0,-2 1 0,2-1 0,-1 0 0,-2-1 0,1 1 0,1 2 0,0 0 0,-4-2 0,-2 0 0,1 2 0,-1 0 0,-1 1 0,0 0 0,-1 2 0,-1 1 0,-1 0 0,0 1 0,-1-1 0,0 0 0,-3 1 0,0-1 0,2 1 0,0-1 0,-7-1 0,-2 1 0,1 1 0,-1 0-33,-2 0 1,1 1 0,4 1 0,0 1-1,-8-2 1,0 1 0,-1 0 0,0 1 32,1 1 0,-1 0 0,-5 2 0,-1 0 0,38 21 0,-11-1 0,-8 1 0,-1 4 0,-8 1 0,-6 3 0,-6 0 0,-3 9 0,-4-7 0,-6 5 70,-2 6 1,-13-4-1,-1-1 1,-8 1-71,-7 0 0,-7-3 0,-15 2 0,-9 0 0,-8-5 0,-10 4 0,-4-1 0,-3-3 0,-2-1 0,-7-3 0,-3-3 0,-4-1 0,38-20 0,-1 0 0,-1-2 0,-1 0 0,-1 0 0,0 0 0,0 0 0,0-1 43,1-2 1,-1 1 0,-7 0-1,-2 0 1,1 0 0,-1-1 0,-1-1-1,-2 0-43,-2-2 0,0 1 0,0 2 0,-1 0 0,1-4 0,-1 0 0,-2 1 0,-1 0 0,0-1 0,-2 0 0,-3 1 0,0 0 0,-2-2 0,1-1 0,-1 0 0,0 0-48,-1 1 0,2-1 1,2 0-1,0-1 0,-1-2 1,-1 0-1,1-1 0,0 1 48,-2 0 0,-1 0 0,0-1 0,-1 0 0,-2-1 0,0 0 0,1-1 0,1 1 0,2 0 0,0 0 0,-8-2 0,0-1 0,6 1 0,0-1 0,-1 0 0,-1-1 0,-2 1 0,1-1 0,-1 2 0,-1-1 0,1-1 0,0 0 0,-1 1 0,0 1 0,-3 0 0,0 1 0,-5-3 0,0 1 0,5 2 0,1 0 0,0 1 0,0-1 0,2-1 0,0 1 0,-3 1 0,0 0 0,8-2 0,1-1 0,-1 0 0,2 1 0,1-1 0,1 1 0,3-1 0,0-1 0,2-2 0,0 0 0,2 0 0,1 0 0,2 0 0,0 0 0,-3 0 0,1 0 0,4 0 0,1 0 0,1 0 0,1 0-25,2 0 1,0 0-1,-3-3 1,0-1-1,3 0 1,1-1-1,-1 0 1,1 0 24,0-1 0,1 1 0,-35 0 0,2-5 0,5-3 0,3 3 0,2-2 0,13-1 0,9 3 0</inkml:trace>
  <inkml:trace contextRef="#ctx0" brushRef="#br0" timeOffset="19">17500 8110 15238,'31'-54'-1148,"-6"12"1016,-17 32 0,-16 15 1,-17 34-1</inkml:trace>
  <inkml:trace contextRef="#ctx0" brushRef="#br0" timeOffset="20">17516 6853 12287,'1'-9'0,"5"4"0,-5 5 0,4 5 0,2-1 0,-1 6 0,6-6 0,-3 1 0,6-10 0,-4-2 0,-2-6 0,-2 3 0,-4-2 0,4-2 0,0-2 0,2 0 0,-4 1 0,4-1 0,-2 0 0,-4 1 0,6 4 0,1 1 0,4 6 0,2-3 0</inkml:trace>
  <inkml:trace contextRef="#ctx0" brushRef="#br0" timeOffset="21">15990 6806 12287,'-8'7'0,"2"3"0,5-1 0,1 1 0,1-6 0,5 1 0,-3-3 0,6-4 0,-2-3 0,0 1 0,-2-4 0,4-1 0,0 0 0,5 1 0,-4-5 0,6 3 0,5-2 0,3-2 0,8-2 0</inkml:trace>
  <inkml:trace contextRef="#ctx0" brushRef="#br0" timeOffset="22">19591 6837 12287,'0'0'0</inkml:trace>
  <inkml:trace contextRef="#ctx0" brushRef="#br0" timeOffset="23">21619 6759 12287,'0'-11'0,"0"1"0,2 8 0,3 2 0,-3 2 0,3 8 0,2 1 0,0 3 0,2-4 0,-6-1 0,4-6 0,0 3 0,2-1 0,7-5 0,-1-5 0,-1-2 0,-1-2 0,-3-3 0,1-2 0,4-2 0,1 0 0,0 1 0,0-6 0,-1 0 0,-1 1 0,-3 3 0,3 8 0,1-12 0,10 4 0</inkml:trace>
  <inkml:trace contextRef="#ctx0" brushRef="#br0" timeOffset="24">19575 6790 12287,'0'11'0,"0"-1"0,2-6 0,1-1 0,3-6 0,6-1 0,-3-6 0,1-1 0,1 2 0,-3-5 0,5 4 0,-3-4 0,2-2 0,2 2 0,0 2 0,-2 2 0,-1-3 0,-1 6 0,6 2 0,0-4 0,0 1 0</inkml:trace>
  <inkml:trace contextRef="#ctx0" brushRef="#br1" timeOffset="25">7296 9635 31774,'0'-9'-9831,"0"4"7216,0 10 1,2-1 2331,3 6 0,-2-4 333,8 4 224,-8-7 0,11 4 213,-3-7 0,3-7 1,3-5-1,2-5-436,2-4 1,0-7 0,-3 3-1,1 1-755,2 3 1,0-2 1097,-5 2 0,6 0 1,3 6-1</inkml:trace>
  <inkml:trace contextRef="#ctx0" brushRef="#br1" timeOffset="26">9277 9431 32299,'0'-11'-9831,"0"1"6866,0 6 1,5 4 3398,0 11 0,8 3-285,-3 1 0,4-6 1,2-4 544,-1-3 1,-4-4-1,-1-3-554,3-5 1,-5 1 0,1-2-223,-2-1 0,4-2 0,-4 0 0,0 2-173,0 2 1,12 6 0,-2-3-1</inkml:trace>
  <inkml:trace contextRef="#ctx0" brushRef="#br1" timeOffset="27">11069 9399 24535,'0'-10'-5655,"2"1"4985,3 2 0,-1 4 1648,6 8 1,-5-2-898,6 8 0,-1-8 256,6 3 1,-5-5-116,-1-1 1,1 0-1,3-1-241,-4-5 1,4-1-1,-4-5 1,3 2-280,-3-3 0,4-6 0,-3-2 410,3 2 0,1 2 0,1 1 1</inkml:trace>
  <inkml:trace contextRef="#ctx0" brushRef="#br1" timeOffset="28">13208 9399 26398,'15'-7'-672,"-1"4"0,-2-6 0,-3 0-303,-2 1 1,5 2 875,-1-4 1,-2 6 0,1-3 128,2 0 1,2 6 0,2-5 124,0 5 0,-1 1 0,1 0-45,0 0 1,7 7 0,1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20:51:16.1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3365 3521 32767,'-14'10'-2756,"2"-1"2322,1-2 0,8 0 0,-4-4 670,0 3-604,5-1 226,-5-5 1,14 0 0,4 0-1,4 0 314,6 0 0,6 0 1,8 0-1,5 0-43,5 0 0,-1 0 1,12 0-1,0 0-132,1 0 1,8 0 0,-7 0 0,3 0 171,2 0 1,3 2 0,-1 1-1,-4 4-2,0 2 0,0-6 0,4 3 0,1-5-68,2-1 0,7 0 1,-1 0-1,3 0 85,1 0 1,1 0 0,1 0-1,2 0 67,2 0 0,0-5 1,-5 0-1,-3 1-265,-2 3 0,1 1 0,-7 0 1,-2 0-27,-1 0 0,-2 0 0,0 0 1,1 0-13,5 0 0,-5 0 0,4 0 0,-3 0-2,-2 0 1,0 0 0,0 0 0,0 0 28,-1 0 1,0 0 0,-3 0 0,-3 0-43,-2 0 0,4 0 1,-4 0-1,2 0-20,3 0 0,-3 5 1,2 0-1,-1-1 2,-1-3 1,4-1 0,-6 0 0,2 0 34,3 0 1,1 0-1,1 0 1,-2 0 27,0 0 1,4 0-1,-8 0 1,-1 0 10,0 0 1,3 0-1,-2 0 1,-1 0 3,0 0 1,4 0 0,-4 0 0,0 0 0,0 0 1,4 0 0,-4 0 0,2 0-6,3 0 1,1 0-1,-1 0 1,-3 0 7,-2 0 1,4 0 0,-4 0 0,0 2-29,0 3 1,4-3-1,-4 3 1,0-3 5,0-2 0,4 0 1,-2 0-1,1 0-9,3 0 1,4 0 0,-6 0 0,2 0 2,-3 0 0,8 0 1,-6 2-1,1 1 1,1 3 1,-5-1-1,1-3 1,1 1 0,-2 2 0,5 2 1,-3-3-1,1 1 20,-1-1 1,1-3-1,-5-1 1,0 0-10,1 0 1,4 0 0,-1 0 0,1 0 20,-1 0 1,1 0 0,-5 2 0,0 1-5,1 3 0,2-1 0,-4-5 0,-3 0 8,-1 0 0,2 5 0,-1 0 0,-2-1-9,-3-2 0,4 3 0,-7 0 1,3-1 3,3-3 0,-1-1 0,0 0 0,0 0-9,0 0 1,-5 0 0,0 0 0,0 2 2,-2 3 1,6-3-1,-5 3 1,5-3 17,1-2 0,-5 5 0,0 1 1,0-3-9,-2-1 0,5 3 1,-4 0-1,-1-1-24,-3-2 1,3-2-1,2 0 1,1 0-23,-1 0 1,2 0 0,-6 0 0,3 0 2,2 0 1,-3 0 0,2 0 0,0 0-1,-2 0 1,6 0 0,-6 0 0,2 0 10,0 0 0,-5 0 0,3 0 0,0 0-22,0 0 0,-5 0 0,3 0 1,-1 0-7,0 0 1,0 0 0,-4 0 0,2 0 2,1 0 1,1 0 0,-4 0 0,2 0 12,2 0 0,0 0 0,-6 0 0,0 0 44,1 0 1,5 5 0,-1 0 0,-1-1-14,-2-3 0,4-1 0,1 0 0,1 0 4,-1 0 0,4 6 1,-3-1-1,-1-2-17,1-1 1,4-2-1,-3 0 1,2 0-13,0 0 1,-2 0-1,6 0 1,-1 0 0,4 0 1,-2 0-1,-3 0 1,1 0 15,-1 0 1,3 5 0,4 0-1,-2-1-14,2-2 1,-1-2 0,-1 0 0,2 0-37,1 0 1,2 0-1,-3 0 1,1 0 15,-1 0 1,3 0 0,0 0 0,1 0-4,-1 0 1,3 0-1,-2 0 1,-1 0 11,0 0 1,3 0 0,-2 0-1,1 0 23,3 0 1,-3 5 0,0 0 0,0-1-9,0-3 1,-4-1 0,4 0 0,0 0-25,0 0 0,-4 0 0,6 0 0,-1 0 9,-1 0 1,9 0 0,-6 0 0,1 0 8,1 0 0,-2 0 0,2 0 0,-1 0 0,-1 0 1,6 0-1,-8 0 1,3 0-2,-2 0 0,6 0 0,-4 0 0,-1 0 9,2 0 1,0 2 0,2 2 0,0 1-4,0-2 0,0-1 0,0-2 1,0 0-4,-1 0 1,1 0 0,2 0-1,3 0 12,6 0 0,-3 0 1,3 2-1,-3 1 16,-4 3 0,11-1 0,-8-5 0,3 0-4,4 0 1,-2 5 0,0 0 0,-1-1-8,1-2 0,2-2 0,1 0 0,1 1 7,0 5 1,-1-5-1,3 5 1,-1-5-8,-1-1 1,8 6 0,-8-1 0,1-2-14,0-1 1,4-2 0,2 0 0,-2 0 6,-4 0 0,9 0 1,-7 0-1,4 0-1,-2 0 1,1 0 0,1 0-1,-1 0-12,1 0 0,0 0 1,-4 0-1,2 2 11,-2 3 1,2-3 0,-2 3 13,0-3 0,-4-1 0,8 3 0,-2 1-5,-2-1 1,-5-3-1,7 1 1,-2 2 0,-2 1-4,-1-2 1,10-1 0,-7-2 0,5 0-3,2 0 0,-5 0 0,5 0 1,0 0 4,-1 0 1,-43 0 0,1 0-1,39 0 5,3 0 0,-3 0 1,-40 0-1,1 0 1,0 0-1,1 0 1,-2 0-1,0 0 3,2 0 1,-1 0 0,41 2 0,-42-1 0,0 1 0,-1 1 0,1 0-7,42 0 1,-40-2-1,0 0 1,-1-1 0,-1 0-1,2 0 1,0 0 1,0 0 1,-1 0-1,1 2 1,0 1 0,1 0-1,0-1 1,-1 1-1,-1 0 3,0 0 0,1 1 0,-1-3 0,0-1 1,2 3-1,0 0 0,0-2 0,0 1-3,-1 1 0,1-1 1,3-1-1,1 0 1,-5 2-1,0 1 9,1 0 0,0-1 0,-1-2 1,1 0-1,-1 2 0,0 1 1,3-1-1,1-1 0,0 1 1,0-1-5,1 0 1,0 0 0,2-1-1,-1 1 1,-3 0 0,0 0 0,-2 0-1,1 1-33,0-1 1,0-1 0,5 1-1,0-2 1,-4 0 0,0 0-1,2 1 1,-1 0 29,-1 2 0,0-1 0,1-1 1,1 0-1,-6 2 0,0-1 0,1-1 1,1 0-10,1-1 1,0 0 0,0 0-1,-1 0 1,0 0 0,0 0 6,2 0 1,0 0 0,-4 1-1,-1 0 1,2 0 0,0 1-1,0 1 1,-1-1 0,-1 0-1,1 0-8,43 0 0,-41-2 0,0 0 0,-3 0 0,1 0 0,-1 0 1,1 0-6,0 0 0,0 0 0,40 0 0,1 0 0,-1 0-6,-2 0 0,-38 0 1,0 0-1,33 0 0,-1 0 12,-3 0 0,-5 5 0,-5 0 0,1-1 2,2-3 0,1 1 0,-7 2 4,1 1 0,0 0 0,0-5 0,0 2 0,-2 1 9,-3 3 1,3-1 0,-5-5 0,0 0-23,-4 0 0,-3 0 0,-2 0 0,0 0 1,1 0 1,-3 0 0,-3 0 9,-5 0 0,-4 0 0,-2 0 0,1 0 0,-3 0 78,-2 0 1,-5 0-1,-6 0-151,0 0 56,-7 0 1,-4 0-1,-12 0-67,-9 0 1,0 7 0,-6 2-1</inkml:trace>
  <inkml:trace contextRef="#ctx0" brushRef="#br0" timeOffset="1">15016 912 12287,'0'-11'0,"-2"2"0,-3 2 0,1 9 0,-6 9 0,-3 11 0,-8 10 0,-3 13 0,-7 15 0,-3 6 0,-2 7 0,2 2 0,-4 2 0,1-2 0,1 0 0,4-8 0,8-17 0,3-6 0,7-7 0,-2-6 0,7-5 0,1-5 0,1-12 0,7-9 0,8-21 0,8-16 0,7-8 0,1-7 0,11-9 0,-3-9 0,1 0 0,0 0 0,4 2 0,1 5 0,1 2 0,-1 3 0,-3 6 0,-9 12 0,-5 10 0,-3 13 0,-4 11 0,-4 17 0,-5 6 0,-10 18 0,-5 5 0,-4 7 0,-7 4 0,-2-2 0,0 2 0,1 1 0,1-1 0,7-9 0,3-6 0,6-3 0,1-13 0,1-5 0,-2-1 0,6-8 0,12-10 0,6-13 0,7-13 0,9-17 0,5-2 0,4-5 0,5-6 0,5 1 0,-3 0 0,-3 3 0,3 2 0,0-2 0,-6 9 0,-5 8 0,-8 9 0,-8 10 0,-8 9 0,-2 8 0,-4 6 0,-4 14 0,-13 15 0,-7 8 0,-5 6 0,-9 8 0,1 2 0,-2 1 0,-3 1 0,3-2 0,1 1 0,3-4 0,2-4 0,2-9 0,6-4 0,1-4 0,3-6 0,4 2 0,7-7 0,13-7 0,4-11 0,6-6 0,3-20 0,5-10 0</inkml:trace>
  <inkml:trace contextRef="#ctx0" brushRef="#br0" timeOffset="2">16022 1037 12287,'-30'32'0,"-7"-1"0,-6 13 0,-6 5 0,-2 3 0,-1 2 0,-8 4 0,5-6 0,0-1 0,8-2 0,9-9 0,12-5 0,6-7 0,8-7 0,7-5 0,10-6 0,16-17 0,12-14 0,4-9 0,1-6 0,6-4 0,-2-8 0,2 1 0,-2 0 0,-4 0 0,-7 2 0,1 4 0,-1 10 0,-11 7 0,-5 10 0,-1 3 0,-8 11 0,-6 12 0,-9 8 0,-5 6 0,-2 3 0,0 3 0,1-1 0,-1 1 0,2-3 0,2-1 0,3-1 0,2 1 0,2-6 0,5-1 0,0-3 0,1-4 0,5-2 0,4-3 0,4-2 0,9-2 0,5-7 0,5-3 0,4-6 0,-1-3 0,3-8 0,1-3 0</inkml:trace>
  <inkml:trace contextRef="#ctx0" brushRef="#br0" timeOffset="3">16431 1132 12287,'8'-16'0,"-4"2"0,-8 4 0,-4 3 0,-10 8 0,-3 5 0,-5 4 0,-2 4 0,0 3 0,4 3 0,1 1 0,4 0 0,8-6 0,6 1 0,3 0 0,2-1 0,2 1 0,1 0 0,3 0 0,6-1 0,-3 1 0,-1 0 0,-2-1 0,-5 3 0,-1 1 0,0 2 0,0-2 0,-7 4 0,-3-2 0,-6-2 0,-5-1 0,4-4 0,-6-2 0,2-3 0,0-2 0,0 3 0,5-5 0,1-1 0,-1-2 0,2-4 0,4-3 0,4-6 0,5-3 0,2-3 0,5-4 0,9-11 0,10-8 0</inkml:trace>
  <inkml:trace contextRef="#ctx0" brushRef="#br0" timeOffset="4">16855 644 12287,'11'6'0,"-3"2"0,-1 6 0,-3 7 0,-11 18 0,-7 8 0,-5 9 0,-11 7 0,2 3 0,-5 4 0,0 0 0,-2 0 0,2-2 0,5-7 0,3-4 0,2-4 0,-3-6 0,5-5 0,2-7 0,2-7 0,8-5 0,4-8 0,15-15 0,6-10 0,17-18 0,0-12 0</inkml:trace>
  <inkml:trace contextRef="#ctx0" brushRef="#br0" timeOffset="5">16997 1037 12287,'5'11'0,"0"-1"0,0 1 0,-6 6 0,-5 2 0,-4 2 0,-6 2 0,-5-4 0,-7 2 0,-7-1 0,2 2 0,-5-1 0,1-2 0,0-1 0,1-2 0,6-2 0,4-2 0,5-2 0,3-6 0,11 3 0,7-9 0,9-3 0,7 3 0,3-3 0,2 3 0,-2 2 0,-1 7 0,-4 5 0,-2 6 0,-2 3 0,-6 5 0,3-3 0,-2-1 0,0 1 0,6-2 0,-4-7 0,2-4 0,1 3 0,6-8 0,6-7 0,3-7 0</inkml:trace>
  <inkml:trace contextRef="#ctx0" brushRef="#br0" timeOffset="6">17028 1305 12287,'-2'14'0,"8"-4"0,8-3 0,5-7 0,4 0 0,1 0 0,2-2 0,6-3 0,-3-5 0,-2-4 0,0 0 0,-6 1 0,-1 3 0,-3-2 0,-6-2 0,-3-2 0,-1 0 0,-3 6 0,-9 1 0,-6 2 0,-10 2 0,-5 7 0,-2 3 0,2 5 0,-4 10 0,4 2 0,-4 3 0,-1 3 0,6-4 0,6 1 0,5-3 0,4-3 0,6 4 0,1-2 0,6-3 0,8-6 0,4-5 0,6-7 0,5 0 0,4 0 0,7 0 0,1-2 0,1-3 0,-1-6 0,6-3 0,-2-1 0,1-1 0,-1 0 0,-3 0 0,-8 1 0,1-1 0,-1 0 0,-1 1 0,-4-1 0,-5 0 0,-4 0 0,-10 8 0,-7 2 0,-8 6 0,-6 6 0,-7 4 0,-2 9 0,-1 4 0,-4 2 0,5-1 0,2 4 0,5-4 0,6-1 0,3-2 0,7-5 0,9-8 0,6-2 0,10-6 0,4-6 0,1-7 0,0-12 0,-2-3 0,0-5 0,8-7 0,-8 1 0,-1 1 0,-3 0 0,4-11 0,-4 1 0,1 0 0,-4-1 0,2 2 0,-2-1 0,-2 3 0,-2 3 0,-3 11 0,-3 10 0,-4 12 0,-11 12 0,-5 15 0,-6 12 0,-12 18 0,1 7 0,-3 7 0,-3 7 0,1 4 0,1-5 0,4 0 0,5 2 0,0-12 0,3-1 0,4-8 0,0-7 0,0-3 0,-1-8 0</inkml:trace>
  <inkml:trace contextRef="#ctx0" brushRef="#br0" timeOffset="7">19041 1493 12287,'24'-17'0,"-1"-2"0,-1-2 0,3-13 0,8 1 0,2-5 0,2-6 0,6-5 0,-1 0 0,4 4 0,1 0 0,-7-4 0,-3-2 0,-4 4 0,-2 1 0,-8-1 0,-7 11 0,-9 2 0,-5 6 0,-4 2 0,-5 11 0,-9 6 0,-8 5 0,-13 13 0,-5 8 0,-3 15 0,-2 13 0,-6 15 0,1 10 0,1-1 0,2 1 0,11 4 0,6-6 0,11-4 0,9-4 0,5-13 0,11-10 0,6-6 0,11-5 0,16-10 0,10-11 0,9-5 0,5-5 0,9-6 0,3-11 0,2-8 0,-1-5 0,1-3 0,-9 3 0,-5-4 0,-7-1-329,-5-2 0,-8-5 1,-3 0-1</inkml:trace>
  <inkml:trace contextRef="#ctx0" brushRef="#br0" timeOffset="8">19968 1006 12287,'-38'23'0,"-4"5"0,-2 5 0,2 3 0,4 1 0,6-4 0,3 0 0,3-1 0,-1 1 0,10-10 0,5 0 0,3-1 0,-2-6 0,8-6 0,5 3 0,5-6 0,10-4 0,4-6 0,5-8 0,4-8 0,1-4 0,1 1 0,-1-1 0,-1-3 0,-2 5 0,-4 1 0,-1 3 0,-2-4 0,-5 0 0,0 4 0,-1 4 0,-4 1 0,-1 7 0,-6 1 0,1 11 0,-3 7 0,-2 6 0,-2 6 0,-2-4 0,-1 1 0,2 0 0,1-2 0,4-5 0,1-1 0,2 1 0,8-2 0,-1-4 0,7-4 0,7-5 0,4-2 0,3-5 0,0-4 0,-1-4 0,8-2 0,-9 2 0,3 2 0,-1 2 0,-3 1 0,-4-2 0,-4 4 0,1 0 0,-5 6 0,4-5 0,-1 3 0,0-2 0,6 1 0,-7-5 0,1 1 0,2-1 0,-5 0 0,4-3 0,-1 2 0,0-3 0,-2-1 0,-6-1 0,-3-1 0,-6 5 0,1 1 0,-10 7 0,-6-3 0,-5 6 0,-4 6 0,2-3 0,-3 6 0,5-1 0,6 1 0,-2-4 0,6 6 0,1-6 0,5 6 0,2-8 0,3 4 0,4 0 0,0 4 0,-2 4 0,-6 6 0,3 5 0,1 4 0,-1 9 0,-10 4 0,-4 8 0,-4 7 0,-2 1 0,0 0 0,1-5 0,-1-5 0,-1 2 0,-4-11 0,-4 0 0,1-3 0,-6-6 0,4-4 0,-2-6 0,2-4 0,-2-3 0,5-4 0,0-4 0,1-5 0,1-8 0,7-3 0,3-6 0,6-5 0,5-3 0,7-9 0,9-4 0,8-5 0,16-9 0,6-3 0,1-2 0,3-3 0,13-2 0,0-2 0,-31 32 0,1-1 0,-1 0 0,1 1 0,28-25 0,-2 4 0,-3 7 0,-2 8 0,-8 2 0,-10 14 0,-3 2 0,-1 1 0,-8 10 0,-3 2 0,-10 12 0,-8 6 0,-6 5 0,-8 4 0,-4 7 0,-5-2 0,-2 4 0,-3 2 0,8-3 0,-1-3 0,8-5 0,3-3 0,2-2 0,5-1 0,1-6 0,6-5 0,7-8 0,5-6 0,9-4 0,-1-2 0,1-2 0,-2-3 0,3 2 0,-4-5 0,-1 1 0,-3 4 0,2 1 0,-2 3 0,-2-1 0,-7 7 0,-1 4 0,-8 5 0,3 5 0,-5 6 0,-1 3 0,0 1 0,0 3 0,2 1 0,3 2 0,-1-5 0,6-6 0,3 1 0,1-3 0,7-1 0,1-7 0,3 0 0,3 0 0,1 0 0,3-1 0,-1-5 0,1-4 0,-3 1 0,-1-1 0,-3-2 0,-2-2 0,-1-2 0,-3 0 0,2 0 0,-1 1 0,2-1 0,-1 0 0,-1 2 0,-3 4 0,-1-4 0,-1 3 0,1-3 0,-7 6 0,-7 2 0,-11 12 0,-3 4 0,-6 4 0,-6 2 0,1 0 0,0-1 0,1 1 0,2 0 0,8-2 0,3-2 0,2-2 0,2 1 0,5 5 0,2-8 0,3-2 0,6-5 0,3-1 0,8-5 0,5-2 0,1-2 0,-2-3 0,2 0 0,-6 0 0,1 3 0,0 2 0,-7 0 0,-6 3 0,2-1 0,-5 2 0,-2 10 0,-3 8 0,-4 8 0,-3 10 0,-5 4 0,-4 5 0,-2 3 0,-1 4 0,-3 2 0,-1 1 0,-7 6 0,2-6 0,-3-3 0,-3-5 0,1-1 0,-1-6 0,1-4 0,-1-5 0,3-5 0,1-9 0,3-4 0,2-4 0,3-5 0,6-2 0,3-5 0,6-4 0,3-9 0,6-4 0,6-1 0,11-4 0,7-2 0,5-1 0,4-1 0,3 1 0,7 1 0,0 2 0,2 4 0,4 1 0,-3-3 0,6 3 0,0 0 0,0 1 0,-2-5 0,2 6 0,-7 0 0,-4-1 0,3 3 0,-12-6 0,-2 2 0,-7 4 0,1 2 0,-8 1 0,-5 0 0,-2 1 0,-10-1 0,2 0 0,-5 2 0,-5 4 0,-5 4 0,-4 5 0,-2 2 0,0 3 0,0 1 0,1 7 0,1-1 0,2 3 0,1 2 0,8-1 0,-3 1 0,5 0 0,1-1 0,1 1 0,5 0 0,4 0 0,4-1 0,9-6 0,3-4 0,4-3 0,1-2 0,2 0 0,4 0 0,5 0 0,3-7 0,9-2 0,2-6 0</inkml:trace>
  <inkml:trace contextRef="#ctx0" brushRef="#br0" timeOffset="9">23930 1163 12287,'-1'-9'0,"-5"4"0,-4 3 0,-4 8 0,-2 1 0,0 1 0,1 5 0,-3 1 0,-1 1 0,-2 1 0,2 0 0,-4-6 0,2-1 0,2-2 0,2-4 0,6-1 0,2-4 0,2-3 0,4-9 0,8-9 0,7-1 0,8-4 0,9-2 0,10-1 0,1 0 0,4-1 0,-1 2 0,3 2 0,-3 4 0,1 1 0,-7 8 0,-13 6 0,-1 2 0,-4 3 0,-3 4 0,-6 6 0,-5 4 0,-3 4 0,-14 7 0,-5 2 0,-4-1 0,-2 1 0,-3-2 0,5-5 0,1-2 0,3-4 0,3-1 0,4-4 0,3-5 0,10 0 0,6-8 0,6-6 0,12-7 0,-1-2 0,4 0 0,1 0 0,6-3 0,-1 5 0,-2 4 0,-6 5 0,0-1 0,-8 8 0,0 2 0,-10 10 0,-6 7 0,-8 5 0,1 2 0,-8-4 0,-1 2 0,-2 2 0,4 0 0,-1-5 0,-1 0 0,5-6 0,2 1 0,3-8 0,2 4 0</inkml:trace>
  <inkml:trace contextRef="#ctx0" brushRef="#br0" timeOffset="10">24591 1037 12287,'-14'11'0,"2"1"0,1 6 0,6-4 0,-6 1 0,10-6 0,1-9 0,8 0 0,12-2 0,0-3 0,0-5 0,-3-4 0,-3-2 0,-3 0 0,-4 2 0,0 4 0,-6-4 0,3 3 0,-8-3 0,1 5 0,-8 4 0,-1 4 0,0 2 0,1 4 0,4 4 0,14 7 0,2 0 0</inkml:trace>
  <inkml:trace contextRef="#ctx0" brushRef="#br0" timeOffset="11">25157 1053 12287,'-2'-9'0,"-3"4"0,-6 2 0,-3-3 0,-8 5 0,-5-3 0,-2 6 0,-3 3 0,1 11 0,-1-2 0,1 2 0,-1 3 0,3 0 0,4-3 0,8-1 0,5 1 0,8 0 0,-1 0 0,10-8 0,7-2 0,6-6 0,3-6 0,12-8 0,-2-7 0,3 0 0,-1-1 0,-4-3 0,1-6 0,-2-1 0,0 1 0,9-6 0,-8-1 0,3-1 0,3 1 0,-2-9 0,-5 3 0,-2 1 0,2-3 0,-5 8 0,-2 1 0,-4 7 0,-1 9 0,-7 0 0,-9 23 0,-12 2 0,-8 13 0,-6 11 0,-5 2 0,-4 13 0,-4 5 0,-1 2 0,0 10 0,0-5 0,7 1 0,5-3 0,8-4 0,1-4 0,7-3 0,7-5 0,5-4 0,5-3 0,5-4 0,4-5 0,9-11 0,3-5 0,4-3 0,1-2 0,1-2 0,-1-5 0,-1-7 0,-4-5 0,4-2 0,-4 4 0,2-2 0,-2-2 0,-3 0 0,-7 5 0,-1 0 0,-6 6 0,-4-1 0,-12 10 0,-7 1 0,-6 8 0,-5 6 0,1 2 0,-4 0 0,3-1 0,2 1 0,8 0 0,6 0 0,2-1 0,2 1 0,7-2 0,3-4 0,5-4 0,9-5 0,4-1 0,2 0 0,3 0 0,1-1 0,5-3 0,0-3 0,3-2 0,2-1 0,-3-6 0,4 1 0,1-1 0,8-10 0,-4-4 0,4-1 0,7-4 0,3-13 0,6-2 0,-1-6 0,-1-3 0,-29 26 0,-1 1 0,21-22 0,-3 1 0,-10 6 0,-13 12 0,-7 4 0,-5 8 0,-5 6 0,-8 8 0,-13 5 0,-11 8 0,-9 13 0,-7 15 0,-6 10 0,-6 8 0,-4 8 0,3 1 0,6 3 0,2 0 0,12-7 0,1 4 0,6-7 0,7-8 0,4-4 0,8 0 0,-1-6 0,5-7 0,5-2 0,4-4 0,9-7 0,3-4 0,5 3 0,9-8 0,3-2 0,1-3 0,-1-5 0,9 2 0,-5-8 0,14-6 0,-7-8 0</inkml:trace>
  <inkml:trace contextRef="#ctx0" brushRef="#br0" timeOffset="12">14654 1933 12287,'14'-8'0,"7"1"0,21 7 0,12-2 0,11-3 0,8-6 0,13-1 0,-40 6 0,0 0 0,3 1 0,0 1 0,0 0 0,0 1 0,-1 0 0,0 1 0,-1 2 0,0 0 0</inkml:trace>
  <inkml:trace contextRef="#ctx0" brushRef="#br0" timeOffset="13">18915 2043 12287,'16'-7'0,"1"-1"0,6-1 0,8 4 0,9 3 0,13 0 0,4-1 0,5-3 0,0 3 0,8-6 0,2 0 0</inkml:trace>
  <inkml:trace contextRef="#ctx0" brushRef="#br0" timeOffset="14">23742 1855 12287,'3'-14'0,"11"3"0,18 6 0,17 5 0,20 4 0,7 1 0,-5-2 0,-4-1 0,-1-2 0,-3 0 0,8 0 0</inkml:trace>
  <inkml:trace contextRef="#ctx0" brushRef="#br0" timeOffset="15">20314 6554 12287,'0'16'0,"0"0"0,0-4 0,-2 0 0,-1 4 0,-2 1 0,-1-3 0,6 7 0,0-3 0,0-9 0,7-2 0,4-9 0,3-3 0,3-6 0,4-3 0,-1-7 0,4-2 0,0-1 0,1-4 0,1 4 0,4-3 0,-2 1 0,-2 2 0,-7-4 0,2 7 0,4 0 0,-1 5 0</inkml:trace>
  <inkml:trace contextRef="#ctx0" brushRef="#br0" timeOffset="16">14937 7639 12287,'0'-9'0,"0"4"0,0 10 0,0 4 0,0 7 0,0-1 0,0 1 0,0 0 0,0-1 0,0 1 0,0-5 0,0-1 0,2-1 0,3 1 0,-3-3 0,12-8 0,-2-6 0,5-7 0,4-6 0,14-13 0,0 0 0,5-4 0,2-1 0,-1-2 0,2 7 0,-3 3 0,-1 0 0,-8 2 0,-5 2 0,1-4 0,4 6 0</inkml:trace>
  <inkml:trace contextRef="#ctx0" brushRef="#br0" timeOffset="17">8365 10782 12287,'2'-10'0,"1"-1"0,4 1 0,2 1 0,-4 2 0,6 7 0,-8 0 0,6 2 0,-4 3 0,-1-1 0,6 6 0,2 2 0,-5-3 0,0 0 0,0-2 0,2-9 0,7-10 0,-2-7 0,-4-7 0,8-4 0,-4-3 0,1-2 0,5-2 0,-1-7 0,-4 4 0</inkml:trace>
  <inkml:trace contextRef="#ctx0" brushRef="#br0" timeOffset="18">8349 12826 12287,'0'-7'0,"0"7"0,0 8 0,2 1 0,3 0 0,6-2 0,3-4 0,1-1 0,1-5 0,0-8 0,0-10 0,-1-8 0,3-8 0,1-5 0,2-3 0,7-10 0,3 0 0,9-8 0</inkml:trace>
  <inkml:trace contextRef="#ctx0" brushRef="#br0" timeOffset="19">8365 14775 12287,'-7'14'0,"-2"-2"0,0-2 0,9-6 0,9-1 0,0-6 0,5-6 0,-4-7 0,4 1 0,2-1 0,-2-1 0,-2-3 0,-1-2 0,1-3 0,-3 6 0,-1-2 0,-1 4 0,6 1 0,-5 0 0</inkml:trace>
  <inkml:trace contextRef="#ctx0" brushRef="#br0" timeOffset="20">8145 16001 12287,'0'29'0,"0"-2"0,0-6 0,2-11 0,3-5 0,5-6 0,4-10 0,7-13 0,2-18 0,1-7 0,4-9 0,2-6 0,1-15 0</inkml:trace>
  <inkml:trace contextRef="#ctx0" brushRef="#br0" timeOffset="21">10928 13407 12287,'-16'0'0,"6"0"0,-1 0 0,-1 0 0,-2 0 0,-2 0 0,0 2 0,1 3 0,-1-3 0,0 3 0,0-3 0,1-2 0,-1 0 0,0 0 0,1 0 0,-6 0 0,0-2 0,1-1 0,3-2 0,1-1 0,1 6 0,-1 0 0,0 0 0,2-1 0,2-3 0,1-3 0,-1-2 0,-2 1 0,-2-5 0,3 3 0,2-2 0,-3-2 0,4-2 0,-3 0 0,3 1 0,-2-6 0,5 0 0,0 1 0,0 3 0,-4 1 0,6 1 0,0-1 0,-2 0 0,5 0 0,-5 1 0,2-1 0,-1 0 0,0 1 0,2-1 0,-1 0 0,0 0 0,5 1 0,-2 1 0,-3 3 0,3-3 0,-3 4 0,3-4 0,2-2 0,2 0 0,1 1 0,2-1 0,2 0 0,-1 0 0,-3 1 0,7-1 0,-4 0 0,4 1 0,-5 1 0,4 1 0,0 3 0,0-2 0,-4-1 0,5 1 0,1 2 0,-2-2 0,3-2 0,-5 0 0,0 1 0,0 3 0,0 1 0,-4-3 0,4 3 0,2 2 0,-4-3 0,4 3 0,-2-2 0,5 4 0,-1-6 0,1 6 0,0-4 0,-1 1 0,1-1 0,2 0 0,0-3 0,-2 3 0,-2 2 0,1-3 0,3 3 0,-2-2 0,-1-3 0,-6 5 0,5 2 0,3 3 0,1-3 0,1-1 0,1-4 0,0 5 0,-1 1 0,1-3 0,0 2 0,-2-2 0,-2 3 0,-1-1 0,-1 0 0,6 5 0,0 5 0,-1 0 0,1-1 0,-6-2 0,1-2 0,1 0 0,2 1 0,2 5 0,-6-5 0,1 5 0,1-5 0,-3-1 0,0 2 0,-2 3 0,5-3 0,-2 3 0,2-1 0,1-1 0,-3 3 0,1 1 0,4-2 0,-4-3 0,-2 5 0,-2 0 0,3 1 0,-5 8 0,6-6 0,-6 1 0,-1 1 0,-1-3 0,1 1 0,1 3 0,2-1 0,-4 0 0,2-2 0,-1 3 0,-2-5 0,-1 3 0,5 1 0,-5-3 0,6 1 0,0 3 0,-5-5 0,3 3 0,-1-1 0,1-1 0,-3 5 0,3-4 0,-1 3 0,1-3 0,-3 4 0,3-3 0,-3 3 0,-2 1 0,0 6 0,0 0 0,0-2 0,0-1 0,0 3 0,0 0 0,0 0 0,0 1 0,-2-4 0,-3 5 0,-4-2 0,0 0 0,-3 5 0,5-5 0,-2-2 0,-3-2 0,3-1 0,-1 0 0,-1 0 0,3-1 0,-5 1 0,6-2 0,0-2 0,0-1 0,-5-1 0,3 6 0</inkml:trace>
  <inkml:trace contextRef="#ctx0" brushRef="#br0" timeOffset="22">11887 12417 12287,'-7'0'0,"7"0"0,7 7 0,9 2 0</inkml:trace>
  <inkml:trace contextRef="#ctx0" brushRef="#br0" timeOffset="23">10409 13690 12287,'-16'0'0,"9"0"0,7 0 0,7 0 0,9-7 0,0-1 0</inkml:trace>
  <inkml:trace contextRef="#ctx0" brushRef="#br0" timeOffset="24">10692 13737 12287,'-7'9'0,"7"-2"0,0-7 0,2 0 0,8 0 0,2 0 0,2-7 0,2-2 0</inkml:trace>
  <inkml:trace contextRef="#ctx0" brushRef="#br0" timeOffset="25">11069 13737 12287,'-7'9'0,"5"-4"0,-3-10 0,3 2 0,4-6 0,3 2 0,4-5 0,7 3 0</inkml:trace>
  <inkml:trace contextRef="#ctx0" brushRef="#br0" timeOffset="26">11305 13627 12287,'9'0'0,"-2"-7"0,-7-1 0</inkml:trace>
  <inkml:trace contextRef="#ctx0" brushRef="#br0" timeOffset="27">12657 13502 12287,'0'8'0,"0"-1"0,0-7 0</inkml:trace>
  <inkml:trace contextRef="#ctx0" brushRef="#br0" timeOffset="28">12799 13517 12287,'8'-7'0,"6"6"0,-5-6 0,7 7 0</inkml:trace>
  <inkml:trace contextRef="#ctx0" brushRef="#br0" timeOffset="29">13003 13454 12287,'7'9'0,"4"-4"0,-4-5 0,0-3 0,0-2 0,-4-1 0,8 6 0,-1 0 0,6 0 0</inkml:trace>
  <inkml:trace contextRef="#ctx0" brushRef="#br0" timeOffset="30">13145 13454 12287,'8'7'0,"1"-5"0,-4 3 0,6-3 0,-2-7 0,1-2 0,2-2 0,-3 6 0,1-3 0,1-2 0,5-1 0</inkml:trace>
  <inkml:trace contextRef="#ctx0" brushRef="#br0" timeOffset="31">12657 12228 12287,'-16'0'0,"8"2"0,3 3 0,5 6 0,3 8 0,2 2 0,-1-2 0,3 4 0,0-2 0,1-2 0,-4-8 0,5-6 0,-6-14 0,2-10 0,-1-11 0,-1-12 0,3-1 0,4-6 0,4-4 0,4-4 0,3 4 0,5 3 0,3 1 0,3 2 0</inkml:trace>
  <inkml:trace contextRef="#ctx0" brushRef="#br0" timeOffset="32">12311 10641 12287,'-8'0'0,"1"0"0,14 5 0,3 0 0,-1 6 0,1-6 0,-4 6 0,4-6 0,0-9 0,6-11 0,0-10 0,0-4 0,5-10 0,1-3 0,3-3 0,-4 3 0,3 3 0,-1 5 0,-4 4 0,6 9 0,-1-2 0</inkml:trace>
  <inkml:trace contextRef="#ctx0" brushRef="#br0" timeOffset="33">12547 14508 12287,'-10'1'0,"-1"5"0,8-5 0,-3-8 0,12-15 0,4-12 0,6-9 0,3-6 0,2-4 0,5 1 0,-3 5 0,0 2 0,-1 3 0,-1 10 0,2-5 0,2 4 0</inkml:trace>
  <inkml:trace contextRef="#ctx0" brushRef="#br0" timeOffset="34">12500 16551 12287,'-2'16'0,"-1"-1"0,-4-1 0,-2-3 0,6 3 0,-3-4 0,5-3 0,2 5 0,5-6 0,4-3 0,4-1 0,2-14 0,-1-6 0,1-6 0,0-9 0,7-6 0,-4-15 0,7-2 0,2 0 0,2-12 0,1 4 0</inkml:trace>
  <inkml:trace contextRef="#ctx0" brushRef="#br0" timeOffset="35">15016 17132 12287,'-9'7'0,"2"-5"0,2 7 0,-1-4 0,1-1 0,3 4 0,-3-1 0,2 6 0,-6-3 0,2 4 0,-5 0 0,1-4 0,-3 3 0,-1-8 0,-1-2 0,0-1 0,0-2 0,1 0 0,-1 0 0,0 0 0,0 0 0,-1 0 0,-4 0 0,4 0 0,-4 0 0,3-2 0,2-3 0,1 2 0,-1-8 0,0-1 0,1-2 0,-3 2 0,-1-2 0,-2-4 0,2 1 0,1-1 0,2 3 0,1-3 0,-1-3 0,0 4 0,2-4 0,2 3 0,2 3 0,4-1 0,-4 0 0,-1-1 0,3-2 0,2-2 0,-1 0 0,2 5 0,2 0 0,1 1 0,-3-1 0,-1-2 0,3-3 0,1 4 0,2-4 0,0 3 0,0 3 0,0-1 0,0 0 0,0 1 0,0-1 0,0 0 0,2 0 0,1 1 0,4-1 0,2 0 0,0 1 0,3-1 0,-1 0 0,-1 0 0,6 1 0,0-1 0,-1 2 0,1 2 0,-2 1 0,-4-1 0,4 3 0,-3-1 0,3-2 0,2 3 0,-1 0 0,1 0 0,0 1 0,-2 2 0,0-2 0,-2-1 0,0 0 0,11 6 0,-7-4 0,1 2 0,1-1 0,-3-4 0,1 5 0,0-1 0,-1-1 0,6 6 0,0-5 0,-1 5 0,-3 1 0,-1-6 0,1 1 0,4 2 0,-3 1 0,3 2 0,-2 0 0,2 0 0,-4 5 0,4 0 0,-3 1 0,-2-1 0,-1 0 0,1 2 0,0-3 0,1 3 0,4 1 0,-3-2 0,3 4 0,-4 2 0,4 2 0,0 4 0,-4 1 0,-4 2 0,4 0 0,-5-5 0,1-1 0,1 1 0,-2 0 0,0-1 0,-2 1 0,3 0 0,-6 5 0,0 0 0,-2-2 0,0-2 0,0 4 0,-5 0 0,0-1 0,6 4 0,-1 0 0,-2 3 0,-1-1 0,-2 0 0,0 4 0,-2-2 0,-1-4 0,-2-1 0,-8 5 0,3-4 0,-4 2 0,-2 1 0,1-8 0,-1 2 0,0-4 0,-5-1 0,-2 0 0,-1-2 0,-2-4 0,1-5 0,-4-3 0,4-2 0,1 0 0,-6-7 0,6-2 0</inkml:trace>
  <inkml:trace contextRef="#ctx0" brushRef="#br0" timeOffset="36">12830 10830 12287,'0'-16'0,"-7"7"0,5 2 0,-3 7 0,10 0 0,-1 0 0,6 2 0,3 3 0,1 6 0,-6 3 0,6 15 0,-5 4 0</inkml:trace>
  <inkml:trace contextRef="#ctx0" brushRef="#br0" timeOffset="37">12924 12904 12287,'-8'0'0,"1"2"0,7 3 0,7-3 0,1 5 0</inkml:trace>
  <inkml:trace contextRef="#ctx0" brushRef="#br0" timeOffset="38">12924 14680 12287,'-15'0'0,"6"0"0,2 0 0,7-7 0,0-1 0</inkml:trace>
  <inkml:trace contextRef="#ctx0" brushRef="#br0" timeOffset="39">17264 16252 12287,'0'16'0,"0"-6"0,2-1 0,3-2 0,5-3 0,-1-3 0,2-1 0,-8 0 0,4-8 0,-5-8 0,1-10 0,3-7 0,-3-4 0,6-14 0,1-3 0,6-9 0,5-5 0,3-10 0,8 4 0,-1-6 0,1 8 0</inkml:trace>
  <inkml:trace contextRef="#ctx0" brushRef="#br0" timeOffset="40">19119 11191 12287,'-15'16'0,"4"-7"0,1-4 0,6 4 0,-10-8 0,11 6 0,-8-5 0,-1 3 0,3-1 0,-1 4 0,-3-1 0,-1 4 0,-1-4 0,-1 2 0,0-1 0,1 3 0,-1-6 0,0-3 0,0-2 0,1 0 0,-1 0 0,0 0 0,6 0 0,-1-2 0,-1-3 0,0 1 0,0-4 0,1-1 0,-1 0 0,-2 4 0,-2-4 0,0 2 0,1-3 0,-1 3 0,0-2 0,2 4 0,2-6 0,2 1 0,-3 1 0,5-5 0,-1 4 0,0-4 0,0-2 0,4 5 0,-4 1 0,1-2 0,-1-2 0,4 0 0,-4 2 0,0 1 0,1-1 0,4-2 0,-3-2 0,2 0 0,0 1 0,-2-1 0,3 0 0,-1 1 0,1-1 0,3 0 0,1 0 0,0 1 0,0-1 0,0 0 0,0 1 0,0-1 0,0 0 0,0 0 0,0 1 0,0-1 0,1 0 0,5 1 0,2-6 0,6 0 0,-3 1 0,3 3 0,-6 1 0,3 2 0,-1 4 0,-4-4 0,4 5 0,1-1 0,-3-1 0,6 2 0,-5-3 0,2 2 0,-1-3 0,1 1 0,4 0 0,-1 2 0,-3-3 0,3 1 0,-4 0 0,4 3 0,2 2 0,-6-5 0,1 3 0,1-1 0,2-1 0,2 6 0,-1-4 0,1 2 0,-5-3 0,-1 5 0,2-1 0,2-1 0,2 4 0,0-6 0,0 2 0,-1 2 0,1 3 0,0-1 0,-1-3 0,1 1 0,0 5 0,0 0 0,-1 0 0,1-2 0,0-1 0,0-2 0,-1 1 0,1 2 0,0 2 0,-1 0 0,1 0 0,0 0 0,0 0 0,-1 0 0,1 0 0,0 0 0,1 0 0,2 0 0,2 0 0,0 2 0,-5 2 0,0 1 0,0 7 0,-1-1 0,1 3 0,0 1 0,-2 1 0,-2-2 0,-3-2 0,-2-1 0,5-1 0,-3 6 0,-1 0 0,5-1 0,-8 1 0,0 0 0,2 0 0,-5-1 0,3 1 0,-3 0 0,3-1 0,0 1 0,-1 0 0,-3 0 0,-1 1 0,0 4 0,-1 3 0,-5 1 0,5 5 0,-6-6 0,2 2 0,-1 0 0,1-5 0,3 4 0,-1-3 0,-2-2 0,-1-3 0,5-1 0,-5 0 0,-1-1 0,-5 1 0,2-2 0,-3-4 0,-1 4 0,-1-3 0,-1 3 0,0-5 0,1-4 0,-1-3 0,5-2 0,1 0 0,6-7 0,-3-2 0</inkml:trace>
  <inkml:trace contextRef="#ctx0" brushRef="#br0" timeOffset="41">16368 10704 12287,'2'9'0,"3"-4"0,2-2 0,3 3 0,4-5 0,-3 5 0,1-12 0,0-4 0,-1-6 0,1-5 0,-3 2 0,-1-6 0,1 3 0,0 3 0,-6-4 0,3 2 0,2-7 0,1 4 0</inkml:trace>
  <inkml:trace contextRef="#ctx0" brushRef="#br0" timeOffset="42">16368 12480 12287,'15'7'0,"-4"-5"0,-1 3 0,-1-5 0,3-5 0,-3-6 0,-2-3 0,5-3 0,-3-2 0,2-4 0,-1-2 0,-1-6 0,3-7 0,-1-3 0,1-2 0,2 3 0,1-1 0,1 3 0,7 1 0,1 6 0</inkml:trace>
  <inkml:trace contextRef="#ctx0" brushRef="#br0" timeOffset="43">16604 14445 12287,'-9'0'0,"14"-7"0,11-4 0,1-3 0,1-7 0,-3-1 0,1-5 0,0-6 0,0-10 0,1-13 0,4-5 0,4 1 0,6-10 0</inkml:trace>
  <inkml:trace contextRef="#ctx0" brushRef="#br0" timeOffset="44">16635 16268 12287,'16'0'0,"-1"2"0,1 3 0,0 5 0,0-3 0,-1 6 0,1-8 0,0 0 0,0-8 0,-2-10 0,-4-13 0,2-26 0,-5-25 0,-3 30 0,1-2 0,3-2 0,1-1 0,4-7 0,-1 1 0</inkml:trace>
  <inkml:trace contextRef="#ctx0" brushRef="#br0" timeOffset="45">20283 10547 12287,'10'0'0,"1"0"0,-1 0 0,6-2 0,0-3 0,1-6 0,4-3 0,3-1 0,8-3 0,-1-3 0,1-10 0,6-10 0,2-6 0</inkml:trace>
  <inkml:trace contextRef="#ctx0" brushRef="#br0" timeOffset="46">23018 15278 12287,'-14'1'0,"2"3"0,2 1 0,-1 0 0,-4-5 0,-1 0 0,0 0 0,0 0 0,1 0 0,-1 0 0,0 0 0,6 0 0,-1 0 0,-1 0 0,-2 0 0,-2-1 0,1-3 0,-1-1 0,0 1 0,0-4 0,-1-1 0,-2-1 0,-2-1 0,0-1 0,3-7 0,-1-2 0,-2 1 0,0 1 0,4 0 0,-2-4 0,-2-1 0,5-2 0,5-6 0,1 1 0,1-1 0,-3 3 0,7 1 0,-1 2 0,-1-2 0,6 0 0,-5 0 0,3 3 0,-2 3 0,3-1 0,-3 4 0,3-2 0,2 1 0,0 3 0,0 1 0,0 1 0,0-1 0,0 0 0,2 0 0,3 1 0,4-1 0,6 2 0,-1 2 0,-3 1 0,3 6 0,-4-5 0,4-1 0,2 2 0,0-3 0,0 7 0,-1 1 0,1 3 0,0-5 0,-1 1 0,1 0 0,0-2 0,5 5 0,0-5 0,-2 2 0,-2 0 0,-1-2 0,0 3 0,0-1 0,-1 2 0,1-1 0,0 1 0,0-3 0,-1 3 0,1 1 0,0 2 0,-1 0 0,1 0 0,0 0 0,0 0 0,-2 2 0,-4 3 0,4-3 0,-4 5 0,4-2 0,2 0 0,0 6 0,0-4 0,-1 1 0,1 1 0,0 3 0,0-3 0,-1-2 0,1 4 0,0-4 0,-1 1 0,1 5 0,-5-1 0,-1 0 0,2-1 0,2 1 0,-3 2 0,-1 1 0,1 1 0,-3 0 0,5 0 0,-6-1 0,0 1 0,0 0 0,-2-1 0,-3 1 0,1 0 0,2 0 0,1-1 0,-6 1 0,0 2 0,0 2 0,0-2 0,0 5 0,0-2 0,0 0 0,0 5 0,-2-5 0,-2-2 0,-1-2 0,-5 4 0,3 0 0,-2-2 0,-3-1 0,-2-2 0,-2-2 0,-1-2 0,-4-2 0,1 1 0,-6 5 0,0-2 0,2-4 0,-6 4 0,4-4 0,-4 4 0,-2 2 0</inkml:trace>
  <inkml:trace contextRef="#ctx0" brushRef="#br0" timeOffset="47">25235 14350 12287,'-10'-5'0,"-1"0"0,8 0 0,-4 5 0,14 0 0,3 0 0,4 0 0,2 0 0,0-6 0,-2-1 0,-2 0 0,-2 0 0,1-7 0,5-3 0,1-11 0,4-7 0,-2-15 0,6-3 0,-2-6 0,11-4 0,0 0 0</inkml:trace>
  <inkml:trace contextRef="#ctx0" brushRef="#br0" timeOffset="48">25691 10327 12287,'0'-16'0,"0"0"0,0 0 0,0 1 0,7-1 0,4 0 0,3 2 0,1 4 0,6-4 0,0 5 0,0 0 0,2 4 0,-5 3 0,3 2 0,-4 2 0,-1 3 0,-1 4 0,-1 9 0,-1 1 0,-3 2 0,-1 7 0,3 1 0,-3 10 0,-2 8 0,-2 12 0,-5 4 0,0 9 0,0 5 0,0-31 0,0 2 0,0 1 0,0 0 0,0 0 0,0 0 0,0 0 0,0 1 0,1-1 0,0 0 0,0-2 0,1 0 0,1 0 0,0 1 0,-2-1 0,1 0 0,-1 0 0,0 0 0,-1 1 0,0 0 0,-1 1 0,0 0-46,-1 0 1,-1 2 0,0 3 0,-1 2 0,-2-2 0,0 0 0,0 1 0,-1 0 45,-1 1 0,-1 1 0,1 3 0,0-1 0,-3 0 0,-1-1 0,2 0 0,-1-1 0,1 0 0,0-2 0,-1-2 0,1-1 0,1-7 0,2-1 0,-7 38 0,3-7 0,4-12 0,7-12 0,0-8 0,0-6 0,2-5 0,2-6 0,3-5 0,1-4 0,1-1 0,3-2 0,-1-4 0,-1-3 0,6-7 0,0 0 0,-1-1 0,1-5 0,0-2 0,-2-8 0,-4 0 0,3 0 361,-8 1-361,0-1 0,-7 7 0,-3 4 0,2 5 0,-6 5 0,2 6 0,3 3 0,-4 1 0,-1 3 0,-2 1 0,1 2 0,5 2 0,-6-2 0,1 5 0,1 4 0,-3-1 0,5-1 0,0-2 0,0 2 0,2 2 0,3 2 0,-2-1 0,-1 0 0,0 1 0,5 1 0,0 2 0,0 2 0,-5 6 0,-1 1 0,3 7 0,1 6 0,2 4 0,0 4 0,0 1 0,0 2 0,0 2 0,0-3 0,2 1 0,3-2 0,-3 2 0,5-3 0,-2-2 0,0 3 0,6-3 0,-4 7 0,2-2 0,3 0 0,-4 11 0,1-4 0,0 0 0,0 2 0,-6-1 0,2 5 0,-3 1 0,-2 2 0,0 1 0,0-3 0,0 2 0,0-2 0,0 6 0,0-1 0,0 2 0,0 0 0,0-2 0,0-41 0,0-1 0,0 43 0,0-3 0,0 2 0,0-10 0,0-10 0,0-11 0,0-9 0,-2-5 0,-1-7 0,-2-8 0,-6-4 0,4-9 0,-2-3 0,-1-8 0,-7-15 0,-4-14 0,-11-11 0,-8-10 0</inkml:trace>
  <inkml:trace contextRef="#ctx0" brushRef="#br0" timeOffset="49">27704 10688 12287,'-9'0'0,"2"0"0,9 0 0,3 0 0,4 0 0,7 0 0,-8 2 0,-1 1 0,0 3 0,-3 1 0,4-2 0,-1 5 0,4-1 0,-4 2 0,2 1 0,-6-4 0,2 3 0,-3 1 0,5 2 0,2-5 0,7-4 0,-2-17 0,0-11 0,0-8 0,3-6 0,9-7 0,0 1 0,6-6 0,5-4 0,-4 3 0,5 6 0,1 2 0,1 7 0,7-3 0</inkml:trace>
  <inkml:trace contextRef="#ctx0" brushRef="#br0" timeOffset="50">27562 12606 12287,'-8'7'0,"2"3"0,5-1 0,1 1 0,0 3 0,0-5 0,1 3 0,5 1 0,1-3 0,5-1 0,-2-1 0,-4-1 0,4-6 0,2 0 0,-5 0 0,5-2 0,-6-3 0,4-4 0,-3-7 0,2-1 0,3-4 0,2 2 0,4-8 0,1 0 0,2-3 0,10-7 0,-1-1 0,1-1 0,4 1 0,2 1 0,0 6 0,3-8 0,7-1 0</inkml:trace>
  <inkml:trace contextRef="#ctx0" brushRef="#br0" timeOffset="51">27515 14272 12287,'0'16'0,"7"-1"0,4 1 0,3 0 0,-4-8 0,-1-1 0,0-1 0,-1-1 0,-2 0 0,4-5 0,-5 5 0,6 1 0,-8-3 0,2-8 0,-3-4 0,0-8 0,3-4 0,6-6 0,4-7 0,6-7 0,6-2 0,2-6 0,13-5 0,4 3 0,1 4 0,3 1 0,1-2 0,-4 7 0</inkml:trace>
  <inkml:trace contextRef="#ctx0" brushRef="#br0" timeOffset="52">27468 16582 12287,'16'0'0,"-6"0"0,-1 2 0,0 2 0,-1 1 0,1 2 0,3-4 0,-1 3 0,-6 0 0,6 0 0,-6 1 0,4 5 0,-2-2 0,0-1 0,-2 2 0,-2-4 0,6-9 0,0-3 0,-1-6 0,5-12 0,6-10 0,4-10 0,1-8 0,8-14 0,8 1 0,5-8 0,-19 32 0,2 0 0,5-3 0,1 0 0,1-4 0,1 0 0</inkml:trace>
  <inkml:trace contextRef="#ctx0" brushRef="#br0" timeOffset="53">23962 12307 12287,'16'-7'0,"-6"5"0,1-3 0,1 3 0,-5 2 0,7-7 0,-6-1 0</inkml:trace>
  <inkml:trace contextRef="#ctx0" brushRef="#br0" timeOffset="54">29779 12496 12287,'11'0'0,"-3"1"0,1 3 0,0 1 0,-4 7 0,6-1 0,-6-2 0,5-1 0,1 1 0,-2 0 0,-1-4 0,-2 5 0,1 1 0,3 5 0,2-1 0,-7 1 0,6-5 0,-6-1 0,7-6 0,-5 1 0,6-10 0,-3-6 0,-5-3 0,6-3 0,1-4 0,2-5 0,4-11 0,1-5 0,2-3 0,-2-3 0,4-2 0,-2 1 0,0 3 0,1 1 0,-4 5 0,3 0 0,-6 1 0,-4 4 0,3 7 0,-4 4 0,4 1 0,2-5 0,0 4 0</inkml:trace>
  <inkml:trace contextRef="#ctx0" brushRef="#br0" timeOffset="55">30455 15796 12287,'0'-10'0,"2"1"0,3 2 0,-3 2 0,5 5 0,-7 0 0,5 2 0,0 3 0,-1 5 0,5 4 0,-1 2 0,1 0 0,0 0 0,-6-1 0,3 3 0,-3 3 0,4-4 0,0 6 0,0-2 0,0 0 0,4 1 0,-6-2 0,0 1 0,2-2 0,-3-2 0,6-1 0,-5-2 0,6-3 0,-6-6 0,4-11 0,-2-4 0,5-6 0,-2-6 0,4-10 0,2-8 0,2-7 0,3-4 0,3-1 0,0 1 0,10-1 0,-6 3 0,0 5 0,1 4 0,-1 3 0,0 6 0,-3-1 0,-3 1 0,-1 1 0,-5 2 0,-2 2 0,-4-2 0,11-1 0,-3-3 0</inkml:trace>
  <inkml:trace contextRef="#ctx0" brushRef="#br0" timeOffset="56">30251 10421 12287,'7'16'0,"2"-1"0,6 1 0,1-2 0,0-2 0,0-1 0,-6-8 0,0 2 0,-6-5 0,1-5 0,2 2 0,0-8 0,0-1 0,0-2 0,5-9 0,1-5 0,4-5 0,4-3 0,5-13 0,-3 0 0,1-7 0,4-9 0,2 4 0,2-3 0,-3 6 0,-3 4 0,2 3 0,-5 9 0,2 6 0,2 2 0,-4 17 0,0-4 0,-7 12 0</inkml:trace>
  <inkml:trace contextRef="#ctx0" brushRef="#br0" timeOffset="57">30298 13847 12287,'11'6'0,"-1"-1"0,2 0 0,2 2 0,7-5 0,0 3 0,0-5 0,2-5 0,1-16 0,9-14 0,2-7 0,2-7 0,7-21 0,-1-7 0,-18 34 0,1-1 0,2-4 0,2 0 0,5-4 0,3-1 0,1 2 0,1-1-539,0 1 0,0-1 0,3-2 0,1 0 1,0 2-1,0 1 0</inkml:trace>
  <inkml:trace contextRef="#ctx0" brushRef="#br0" timeOffset="58">10770 9604 12287,'-8'0'0,"3"0"0,10 0 0,3 0 0,6 1 0,-3 5 0,-2-5 0,-6 6 0,2 0 0,6 2 0,-4 7 0,0 1 0,0 4 0,3-3 0,-3 4 0,0-1 0,0 0 0,4 0 0,-4-7 0,2-3 0,-6-4 0,9-14 0,-7-7 0,1-9 0,1-8 0,-4-11 0,8-2 0,1-7 0,2-6 0,9-10 0,5-3 0,5-3 0,3-7 0,-8 31 0,2-2 0,-1-5 0,0 0 0</inkml:trace>
  <inkml:trace contextRef="#ctx0" brushRef="#br0" timeOffset="59">12877 9509 12287,'9'16'0,"3"0"0,-5-1 0,2 3 0,3 3 0,-3-4 0,0 4 0,-1-3 0,1-3 0,-5 1 0,3 0 0,0 0 0,-6-8 0,6-1 0,-7-14 0,0-5 0,-1-5 0,-5-4 0,5-14 0,-3-4 0,6-10 0,3-8 0,13-18 0,-9 32 0,1-2 0,3-3 0,2-1 0,3-4 0,2 1-411,4-4 1,3 0-1,3 1 1,3 0 0,3-4-1,-1-1 1</inkml:trace>
  <inkml:trace contextRef="#ctx0" brushRef="#br0" timeOffset="60">14858 9666 12287,'2'11'0,"2"-1"0,1 3 0,-2 1 0,4 1 0,-1 1 0,-1 0 0,2-1 0,-5 1 0,5-2 0,-2-2 0,0-1 0,0-6 0,-5 6 0,2-3 0,3 3 0,-3-4 0,5-9 0,-7-3 0,2 1 0,1-6 0,2-2 0,-1-2 0,5-16 0,3-10 0,7-13 0,7-9 0,-8 20 0,1 0 0,3-3 0,1 1 0,4-5 0,2 0 0,4-5 0,3 0 0,4-6 0,2 1-332,1-2 1,3 1 0,3-2 0,1 0-1,2-1 1,-1 1 0</inkml:trace>
  <inkml:trace contextRef="#ctx0" brushRef="#br0" timeOffset="61">16950 9635 12287,'-2'-9'0,"-2"2"0,-1 0 0,0 7 0,5 0 0,5 7 0,0 9 0,1-2 0,0-4 0,-4 4 0,5-5 0,-2 2 0,1-1 0,6-6 0,-2 1 0,-1-5 0,0-7 0,-2-9 0,-4-8 0,6-13 0,3-10 0,8-11 0,6-10 0,-8 26 0,2 0 0,4 2 0,1 0 0,4-3 0,1 0 0,3-2 0,1 0 0,10-8 0,1-1 0,0-2 0,-1 0 0</inkml:trace>
  <inkml:trace contextRef="#ctx0" brushRef="#br0" timeOffset="62">18506 9446 12287,'-24'-5'0,"-6"0"0,-3 1 0,6 3 0,15 1 0,14 0 0,19 0 0,10-7 0,10-2 0</inkml:trace>
  <inkml:trace contextRef="#ctx0" brushRef="#br0" timeOffset="63">19497 9384 12287,'-16'-7'0,"0"0"0,0-4 0,15-10 0,2 4 0</inkml:trace>
  <inkml:trace contextRef="#ctx0" brushRef="#br0" timeOffset="64">20377 9226 12287,'18'-1'0,"-10"-3"0,-9-1 0,-1-7 0,-5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20:51:16.1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12390 7089 12287,'-5'-16'0,"-1"0"0,1 6 0,5-1 0,0-1 0,0-2 0,0 4 0,0-1 0,0-1 0,2 5 0,3 2 0,-1 5 0,6 7 0,2 8 0,1 3 0,-1 6 0,-3 1 0,-2-1 0,3-3 0,-3 4 0,2-3 0,-4-2 0,5-10 0,3-5 0,-5-6 0,3-12 0,3-13 0,3-12 0,4-8 0,7-13 0,-1-6 0,2-5 0,4 4 0,4-2-198,3 3 0,-10 30 1,1 1-1,2-2 0,-1 0 1</inkml:trace>
  <inkml:trace contextRef="#ctx0" brushRef="#br0" timeOffset="1">25943 6963 12287,'10'0'0,"1"0"0,1 0 0,2 0 0,2 0 0,-1 0 0,-4 0 0,-1 2 0,3 3 0,1-2 0,1 8 0,-1 1 0,-3 2 0,3 0 0,-5-2 0,1-1 0,1 1 0,-6 2 0,5 2 0,2-1 0,-3-4 0,2-1 0,-6-6 0,5 1 0,-6-5 0,1-5 0,-3-6 0,5-10 0,3-5 0,4-3 0,2-3 0,2-5 0,2-1 0,7 0 0,2-1 0,-2-3 0,-1 6 0,2 1 0,1 2 0,1 1 0,-2 2 0,-3 4 0,-3 5 0,6-3 0,-3-1 0</inkml:trace>
  <inkml:trace contextRef="#ctx0" brushRef="#br0" timeOffset="2">11148 8849 12287,'-11'5'0,"1"1"0,5 4 0,-6-5 0,2 2 0,-3-3 0,2 1 0,-3-1 0,-1-3 0,-1-1 0,4 6 0,1-1 0,-2-2 0,-2-1 0,-7-4 0,0-1 0,1-2 0,3 1 0,-4-3 0,0 0 0,2-2 0,1-3 0,-3-2 0,0-2 0,2 1 0,2-1 0,-1 0 0,1 1 0,-1-3 0,4-3 0,2 4 0,-4-6 0,1 2 0,-1 0 0,0-5 0,1 3 0,1-1 0,3-4 0,-1 0 0,5 0 0,0 2 0,0-2 0,2 0 0,3-2 0,-2 2 0,-1 0 0,0-5 0,5 7 0,0-4 0,0-1 0,2-1 0,1 1 0,4-1 0,2 1 0,-6 0 0,4-1 0,-1 1 0,-1-1 0,5 3 0,-3 1 0,0 1 0,0-1 0,4 1 0,-6-1 0,0 1 0,2-1 0,-5 4 0,5 0 0,0-1 0,3 1 0,3-1 0,-1-3 0,-2 4 0,3 1 0,2 0 0,5 4 0,-1-2 0,-5 2 0,7 2 0,-6 1 0,3 0 0,-1 0 0,-1 4 0,2 0 0,1-2 0,2 2 0,1 0 0,-2-4 0,2 0 0,3 0 0,-4 6 0,3-1 0,-1 1 0,-4 1 0,4-3 0,-2 7 0,-2-1 0,-1-1 0,3 6 0,-1-4 0,1 3 0,2 2 0,-5 0 0,4 0 0,-1 2 0,0 3 0,2-2 0,-4 8 0,2 1 0,-2 2 0,4 2 0,0-1 0,0 1 0,-1 0 0,-1 1 0,-3 2 0,1 4 0,2 2 0,2-4 0,-4 3 0,2 0 0,-2 1 0,-2-4 0,-1 3 0,0 1 0,0-1 0,-2-5 0,-2 4 0,-3 0 0,-3 3 0,5 4 0,-6 1 0,-1 1 0,-3-1 0,-1 0 0,2 3 0,2 1 0,1 1 0,0 1 0,-5-4 0,0 2 0,0 2 0,0-1 0,0-4 0,0 1 0,0 4 0,0-4 0,-2 5 0,-1-1 0,-2 0 0,-2-1 0,3-4 0,-3-1 0,-2 1 0,6-3 0,-4-1 0,2-3 0,0-3 0,-8 6 0,3-3 0,-4 1 0,-2 0 0,0-5 0,1 4 0,-3-1 0,-3 1 0,2-5 0,-7 5 0,-2-1 0,-2 1 0,-1-6 0,-1 2 0,3-4 0,2-1 0,-1 0 0,6-2 0,-1-4 0,0-4 0,2-5 0,4-1 0,-2 0 0,-2 0 0,0-14 0,5-3 0,0-15 0</inkml:trace>
  <inkml:trace contextRef="#ctx0" brushRef="#br0" timeOffset="3">10928 6822 12287,'0'-16'0,"0"7"0,0 4 0,1 8 0,3 4 0,1 2 0,7-4 0,-1 4 0,3-2 0,2-2 0,-1-6 0,1-5 0,0 3 0,-1-8 0,1-3 0,0-5 0,0 2 0,-1-6 0,3 0 0,3-3 0,-4-5 0,4-4 0,-3-2 0,-3 2 0,8-12 0,2-2 0</inkml:trace>
  <inkml:trace contextRef="#ctx0" brushRef="#br0" timeOffset="4">24496 8833 12287,'-10'0'0,"-1"0"0,6 6 0,-5-1 0,-3-2 0,0 6 0,-3 2 0,0-4 0,0-2 0,6-3 0,-1-2 0,1-2 0,-4-3 0,2-4 0,1 0 0,2-5 0,-3 4 0,2-4 0,-2-2 0,-2-5 0,-2 0 0,0 2 0,0 1 0,-5 3 0,0-1 0,2 0 0,2 1 0,1-1 0,0 0 0,1 0 0,-1 1 0,2-1 0,2-2 0,1-1 0,-1-2 0,3 0 0,0 4 0,1-2 0,-1-2 0,6-5 0,-4 3 0,1 0 0,1 0 0,0-3 0,5 4 0,0-1 0,0 0 0,0 2 0,2 4 0,1-3 0,2 0 0,6-8 0,-4 3 0,2-1 0,3 0 0,0 5 0,0-4 0,-1 1 0,1-1 0,2 6 0,2-3 0,-2 1 0,-4 0 0,4 0 0,-3 5 0,2 0 0,3 0 0,5 1 0,2-1 0,0 0 0,-1 1 0,5-1 0,-5 0 0,3 0 0,3 1 0,0 4 0,0 1 0,-2-1 0,2 3 0,-4-5 0,1 8 0,-1 2 0,1 1 0,-5 2 0,7 0 0,-1 0 0,-2 0 0,6 0 0,-5 0 0,1 0 0,0 0 0,-2 7 0,4 3 0,-1 3 0,0-3 0,3 4 0,2-4 0,-1 4 0,1 2 0,-6 0 0,0 1 0,0 3 0,-1 1 0,-3 1 0,-4-1 0,1 4 0,2-1 0,0 4 0,-7-5 0,-2-1 0,-1 1 0,-3 5 0,5-2 0,-5 4 0,-1 1 0,-1 1 0,-6 1 0,-2 2 0,-3 2 0,-1 6 0,-9-3 0,-6 2 0,-2 0 0,-7-2 0,4 4 0,-4-4 0,-1-1 0,-4 1 0,0-5 0,2-4 0,-2-1 0,0 1 0,3-10 0,1-1 0,0-3 0,1-1 0,4-2 0,5-4 0,-4 4 0,1-5 0</inkml:trace>
  <inkml:trace contextRef="#ctx0" brushRef="#br0" timeOffset="5">10267 17101 16183,'-7'-9'-610,"6"2"1,-6 6 907,7-5-1004,0 5 494,0-6 0,7 7 326,3 0 0,4 0 0,2 0-33,0 0 1,-1 0-1,1 0-35,0 0 0,5 0 0,0 0 0,-2 1-51,-2 5 1,4-5-1,2 5 1,0-5 81,-1-1 1,5 0 0,-5 0 0,1 0-68,0 0 0,3 0 0,-3 0 1,-1 0 106,1 0 0,3 0 0,-3 0 0,1 0 0,4 0 0,2 0 0,2 0 0,-1 0-117,0 0 0,1 0 0,1 0 0,2 0 0,2 0 0,5 0 0,-6 0 0,-1 0 0,-2 0 0,-1 0 0,-2 0 0,-2 0 4,-2 0 0,-2 0 1,4 0-1,-3 0-6,-3 0 1,5 0 0,-7 0-1,1 0 2,2 0 0,-5 0 0,3 0 0,-4 0 0,-1 0 0,-6 0 0,1 0 0,-1 0 0,-3 0 0,-7 0 0,-7 0 0,-8 0 0,4 0 0,1 0 0,-3 0 0,-1 0 0,-1 0 0,-1 0 0,0 0-6,0 0 0,-5 2 1,1 2-1,-1 1-3,-2-2 1,-2-1 0,-6-2 0,0 0 8,-1 0 0,-6 0 0,-4 0 0,-4 0 0,-1 0 0,-5 0 0,-2 0 0,-1-2 4,1-3 0,-3 3 1,4-3-1,4 3-4,6 2 1,-1 0 0,5 0 0,1 0-1,0 0 0,3 0 0,7 0 0,2 0 0,-2 0 0,3 0 0,1 0 0,1 0 5,4 0 1,1 0 0,3 0 0,-1 0 11,0 0 0,0 0-17,1 0 0,6 0 0,4 0 0,10 0 0,5 2-11,4 3 0,7-3 1,4 3-1,3-3 11,5-2 0,7 0 0,0 0 1,2 0 3,2 0 1,10 5-1,-5 0 1,5-1-4,6-2 1,-1-2 0,2 0 0,0 0-2,4 0 0,-4 0 0,-3 0 0,-2 0-3,-6 0 1,1-2 0,-14-2 0,-3-1-5,0 2 0,-5 1 1,-2 2-1,-6 0 7,-4 0 0,-1 0 26,-1 0-27,-6 0 0,-9 0 0,-12 0 0,-6 0-4,-2 0 1,-7 0-1,5 0 1,-3 0 2,-3 0 0,-1 0 0,-5 0 1,-2 0 1,-6 0 0,-4 0 0,-3 0 0,-3 0 2,-6 0 0,-5 0 0,-5 0 0,-2 0 4,4 0 1,-11 0 0,13 0 0,1 0-7,0 0 0,9 0 0,3 0 0,7 0 0,8 0 0,9 0-19,6 0 1,13 5 0,11 2 0,16 0 10,16 0 0,16 5 0,5-3 1</inkml:trace>
  <inkml:trace contextRef="#ctx0" brushRef="#br0" timeOffset="6">8223 17195 17519,'-8'-1'-244,"2"-5"-129,5 5 0,2-6 164,5 7 0,-3-2 206,8-3 1,-6 3 0,5-3 45,3 3 0,6 2 1,2 0-1,0 0 1,1 0 1,5 0-1,8 0 1,3 0-12,2 0 0,2 0 0,5 0 1,0 0-37,1 0 0,4-2 0,0-1 1,-1-3 5,-2 3 1,-4-4-1,-3 2 1,-5-1 56,-4-1 1,-7 6 0,-1-5 0,-2 3 61,-4-2 1,4 3-66,-2-3 0,-2 1-83,-9-1 1,-5 3-1,-10-3 15,-5 3 1,-4 2-1,-2 0 1,0 0-5,1 0 0,-6 6 1,-2-1-1,-2-2 3,-2-1 0,-3 3 1,-2 0-1,1 1 9,-1 1 1,-6-6 0,-4 5 0,-3-3 10,-2 2 0,-4-3 0,0 3 1,2-3 11,-1-2 1,1 0 0,5 0 0,6 0-5,4 0 1,1 0 0,12 0 0,2 0 107,2 0-110,8 0 0,5 0 0,15 0-2,10 0 1,8 0 0,8-2 0,5-1-7,4-2 0,6-1 0,4 5 0,3-3 2,6-1 0,0 0 1,-6 5-1,-3 0 0,-2 0 1,-2 0-1,-4 0 1,-5 0-8,-6 0 0,-2 0 0,-14 0 0,-2 0-1,-2 0 0,-3-2-59,-3-3 1,-6 3 0,-12-3-1,-9 5 44,-8 5 1,-6-3 0,-1 5-1</inkml:trace>
  <inkml:trace contextRef="#ctx0" brushRef="#br0" timeOffset="7">12689 17085 12287,'-16'0'0,"0"0"0,0 0 0,1 0 0,-1 0 0,0 0 0,1 0 0,-1 0 0,0 0 0,9 0 0,7 0 0,9 0 0,12 0 0,3-1 0,1-5 0,4 5 0,-1-5 0,6 5 0,2 1 0,8-6 0,-4 1 0,0 0 0,-3-2 0,-4 5 0,-3-3 0,-4 3 0,-5 2 0,-3-5 0,-3 0 0,-6-1 0,-11 5 0,-13-3 0,-8-1 0,-2 1 0,-10 3 0,4 1 0,-2 0 0,0 0 0,-4 0 0,2 0 0,4 0 0,3 0 0,8 0 0,-1 0 0,4 0 0,1 0 0,0 0 0,1 0 0,6 0 0,2 0 0,9 0 0,3 0 0,-3 7 0,3 3 0,4 11 0,-1 4 0</inkml:trace>
  <inkml:trace contextRef="#ctx0" brushRef="#br0" timeOffset="8">15802 16472 32216,'-16'0'0,"6"0"0,-1 0-15,8 0-2,-4 0 11,7 0 1,7 0-35,3 0 1,2-1 0,1-3-74,-3-1 1,0 0 0,6 5 0,0 0 80,0 0 0,5-2 1,1-2-1,3-1-14,3 2 1,3 1 0,4 0 0,4-1 4,1-3 0,-5 1 1,3 5-1,-1-2 2,-1-3 1,6 3 0,-3-3 0,-1 3 31,1 2 1,8 0 0,-3 0 0,-1 0 0,3 0 0,-1 0 1,4 0-1,2 0 18,1 0 1,2 0 0,-3 0 0,0 0 79,-6 0 1,7 0 0,-6-1 0,-1-3-127,-1-1 1,-7 0 0,3 3 0,-2-2 5,-3-1 1,4 0-1,-3 5 1,-3 0 5,-5 0 1,2-2 0,-4-1 0,4-3-34,1 3 0,-1 1 0,0 2 0,-2 0-54,0 0 1,5 0-1,-7 0 1,4 0-37,1 0 0,-5 0 1,1 0-1,-1 0 2,-2 0 0,4 0 0,-5 0 1,1 0 7,4 0 1,2 0-1,2 0 1,-1 0 39,0 0 0,1 0 0,-1 0 0,1 0 7,-1 0 0,6 0 0,0 0 0,-2 0-16,-2 0 0,3 0 1,1-1-1,0-3 7,1-1 1,1 0 0,3 5-1,-4 0 47,0 0 1,-4 0 0,4 0-1,-1-2 5,-1-3 1,6 3-1,-3-3 1,-1 3 26,1 2 1,3 0 0,-6 0 0,1 0 4,1 0 1,-3 0-1,7 0 1,0 0-2,-2 0 1,6 0 0,-4 0 0,1 0-4,-1 0 1,7 0 0,-3 0 0,1 0 1,3 0 0,-1 0 0,-3 0 0,-3 0 24,1 0 1,5 0 0,-7 0 0,2 0-7,-2 0 0,7 5 0,-6 0 0,-1-1 20,-2-2 0,4-2 0,0 0 1,5 0-39,3 0 0,6 0 1,-4 0-1,0 0-6,0 0 0,4 0 0,-4 0 0,-2 0 0,-3 0 0,2 0 1,-7 0-1,3 0 2,0 0 1,9 0 0,-9 0 0,2 0 7,0 0 1,1 1 0,1 3-1,-2 1 5,2-1 1,1-3 0,-1-1 0,1 0-36,-1 0 0,5 0 0,1 0 1,5 0 8,0 0 0,-4 0 0,0 0 0,-1 0 10,-1 0 0,-2 0 0,-5 0 0,0 0-1,-2 0 0,9 0 1,-10 0-1,-1 0-1,-1 0 1,-9 0 0,0 0-1,-7 2 35,-7 3 0,-4-3-146,-1 3 138,0-3 0,-15-2 1,-6 0-1,-5-2 18,-1-3 1,-3 3-1,4-3 1,-4 3-62,-2 2 1,0 0 0,1 0 0,-3-1 37,-3-5 1,-3 5-1,-10-5 1,-2 5-35,-6 1 0,-4 0 1,-3 0-1,-3-2 18,-6-3 0,-4 3 0,-7-5 0,-2 2-22,-1-1 0,-10-4 1,2 5-1,-6-1 30,41 3 0,-1-1 0,-41 3 1,0-6-1,1 1-46,4 1 0,3 0 0,2 5 1,2 0-14,0 0 1,2 0-1,8-2 1,-1-1 74,-2-3 0,-2 1 1,2 5-1,-2 0-47,3 0 0,-11 0 0,6 0 0,-3 0 38,-2 0 0,-2 0 0,8 0 1,-4 0-17,-6 0 1,-1 0-1,2 0 1,-2 0-8,-2 0 1,2 0 0,5 2 0,2 1-5,0 3 0,1-1 1,8-3-1,-2 1 8,0 2 0,-14 1 0,12-5 0,-2 3 12,0 1 1,-1 2 0,3-3 0,0 1-16,0-2 1,2 4 0,5 0 0,2 0 7,4 0 0,-10 4 1,6-6-1,0 0 14,2 2 1,-3-5 0,-2 5-1,3-2-5,-1 0 0,1 6 1,-5-4-1,-2 0 5,0 0 0,-14 3 0,12-3 0,-2 0 22,0 0 0,4 0 0,5-3 0,2 1 7,4-1 1,2-3 0,7 1 0,-3 2-5,-1 1 0,-6 0 0,5-3 0,3 1-3,1 2 0,2 2 0,0-3 1,1 3-10,4 2 1,4-6 0,5 4 0,-1-2-16,3 1 0,-2 1 1,12-4-1,2 2-25,1-1 1,2-2 94,1-2 1,4 5-251,1 0 1,8 0 159,2-5 1,2 0-1,10 0 1,5 0 50,8 0 1,6 0 0,6-1 0,7-3-30,6-1 1,11-7-1,11 1 1,3-1 10,6 1 1,-37 4-1,1 0 1,1 3-1,0 0 1,4-1-1,0-1 5,2 1 1,1 0-1,6 0 1,0 1-1,-1-2 1,0 0-1,3 1 1,0 1-95,2 1 1,0-1 0,0-2 0,1 0 0,1 1 0,0 1 80,0 0 0,1-1 0,2-1 1,0 0-1,-2 3 0,-1 1 0,0-1 1,1 1-1,0-1 0,1 0 78,1 1 0,0-1 0,-1-2 0,-1 0 0,-1 2 0,1 0-65,-2 2 1,-1-1 0,1-1 0,0-1 0,0 1 0,-1-1 0,2 1 0,0-1 0,-2 0 0,1 1-20,1 1 1,-1 1 0,0-1 0,0 2 0,-3 0 0,-2 0-1,-1 0 1,-2 0-8,-2 0 1,-1 0 0,0 0 0,0 2-1,-3-1 1,0 1 0,-2 1 0,0-1 36,-3 0 0,1 0 0,-1 1 0,-1 1 0,36 1 1,-3-1-6,0-3 1,-7 4-1,0 1 1,-2-3-13,0-1 0,10 0 1,-2 1-1,-1 2-9,2-1 0,8-2 1,3-2-1,-3 0-16,4 0 1,-1 0 0,-1 0 0,-7 0-1,-3 0 1,-3 0 0,-12 0 0,0 0-5,-5 0 0,1 0 1,-9 0-1,-6-2-35,-2-3 1,-5 3 0,-4-3 0,-3 3 213,-2 2 0,1 0 1,-7 0-158,-2 0 0,-2 0 0,-1 0 0</inkml:trace>
  <inkml:trace contextRef="#ctx0" brushRef="#br0" timeOffset="9">22358 16441 16781,'2'-39'-1773,"3"-2"1646,-3 9 0,-2 25 0,-9 16 0</inkml:trace>
  <inkml:trace contextRef="#ctx0" brushRef="#br0" timeOffset="10">22783 14665 12287,'0'-16'0,"0"0"0,0 6 0,0-1 0,0 6 0,1-4 0,5 2 0,2 2 0,8 5 0,0 0 0,0 0 0,-3 2 0,-2 3 0,3 2 0,-5 5 0,1-1 0,1 1 0,-6-3 0,5 1 0,-4-6 0,4 1 0,-5-10 0,8-9 0,4-9 0,7-8 0,13-17 0,5 0 0,4-5 0,1-1 0,0-4 0,0 6 0,7-14 0,2 1 0</inkml:trace>
  <inkml:trace contextRef="#ctx0" brushRef="#br0" timeOffset="11">9859 12731 16741,'7'-8'0,"3"2"1557,4 5 1,7 1-1,3 0 1,4 0-909,6 0 0,8 0 0,-1 0 0,7 0-325,4 0 1,2 0-1,6 0 1,-3-2-182,3-3 1,1 3 0,2-5 0,1 2-67,4 0 1,2-6-1,7 6 1,-2 0-6,0-2 0,6 5 0,-10-3 0,1 3-1,-4 2 1,-5-2 0,-5-1 0,-6-3 337,-3 3 0,-9 1 0,-5 2 1,-7 0-313,-7 0 1,-3 0-98,-3 0 0,-8 0 0,-7 0 0,-7 0 0,-8 0 31,-1 0 1,0 0 0,-1 0 0,-3 0 13,-1 0 1,-12 0 0,-2 0 0,-5 0-15,-4 0 0,-10 0 0,5 0 0,-3 0-18,-2 0 0,-9 0 0,4 0 0,-3 0 16,-4 0 0,3 0 0,-7 0 0,2 0-26,0 0 0,-5 0 0,4-2 1,3-1 22,1-2 0,-1-1 0,1 6 0,6 0-26,3 0 0,4 0 0,5 0 0,3 0 0,7 0 0,2 0 0,14 0 0,2 0 0,2 0-265,8 0 1,11 2 0,13 2 0,8 1 308,1-2 1,11-1-1,-1-2 1,4 0-45,6 0 0,6 0 0,8 0 0,5 0-12,7 0 0,10-2 0,-3-1 0,7-2-16,3 1 0,-42 2 0,-1 1 0,3-1 0,1 0 0,-2-1 0,0-1-3,-1 0 1,-1-1 0,42 2 0,-9-4 0,-2 2 2,-2-1 0,-8 1 0,-2 5 0,-9-1-11,-5-5 1,-9 5 0,-5-5 0,-7 5 531,-7 1 1,-12 0-583,-9 0 1,-23 1 3,-19 5 1,-10 2-1,-11 8 1</inkml:trace>
  <inkml:trace contextRef="#ctx0" brushRef="#br0" timeOffset="12">8365 12669 31653,'-18'-2'334,"-1"-2"-404,-2-1 0,-5 0 0,3 3 0,-1-1 4,-4-3 1,-2-1-1,1 4 82,2-2 1,-1-1-1,6 6 1,-1 0-2,0 0 1,-3 0 0,5-1-1,2-3-103,1-1 1,3 0 0,-1 5 122,0 0-57,7 0 1,4-6 0,10 1-107,6 2 0,3 1 1,3 2-1,3 0 135,1 0 1,12 0 0,-2-2 0,4-1-25,4-3 1,6 1-1,9 5 1,2-1-21,3-5 1,8 5 0,5-6 0,1 1 0,2 1 1,4 0 0,-11 5 0,-4-2 61,-4-3 0,-10 3 0,-11-3 0,-8 3-54,-1 2 0,-7 0 91,-2 0 44,-4 0-1,-17 0 1,-10 0 0,-11 0-99,-4 0 0,-10 0 1,4 0-1,-4 0 31,-4 0 1,1 0-1,-6 0 1,2 0-10,-1 0 0,-6 0 1,-2 0-1,2 0-4,-1 0 0,-1 0 0,6 0 0,1 0 6,2 0 0,2 0 0,-2 0 0,5 0-14,4 0 1,2 0 0,1 0-19,4 0 0,3 0 0,16 0 0,9 0 0,12 0 0,10 0 0,13 0 0,5 0 0,3 0 0,2 0 0,6 0 0,1 0 0,2 0 0,3 0 0,1 0 0,-1 0 0,-3 0 0,-2 0 0,-3 0 0,-8 0 0,-2 2 85,-3 3-119,-1 4 0,-6 0 0,1-2 0</inkml:trace>
  <inkml:trace contextRef="#ctx0" brushRef="#br0" timeOffset="13">5173 12873 32589,'-9'-7'-5101,"2"3"3507,7-6 1,2 6 0,3-1 0,8 3 2176,6 2 1,5-5 0,10 0 0,2 1-169,6 3 1,12-1-1,11-1 1,12-3-261,10 3 1,-42-1 0,-1 1 0,2 0 0,1 1 0,1-1 0,0 0-56,0 0 0,0-1 1,0 3-1,0 1 1,-1-3-1,-1 0 1,-1 2-1,-1-1 50,40-3 1,-6 3-1,-1-3 1,-2 3-151,0 2 0,4 0 0,-11 2 0,-1 1 302,-3 2 1,-3 1 0,-3-6 0,-6 0 452,-3 0 1,-9 0 0,-3 0-1,-5 0-496,-6 0-248,-4 0 1,-13-2 0,-7-2-159,-11-1 1,-3-2 0,-16 4-1,-3-3 116,-4 3 1,-9-4 0,4 2 0,-2 1 53,0 2 1,-5 2 0,-7 0 0,-2-1-40,-4-5 0,4 5 0,-3-5 0,-2 5 32,0 1 1,-13 0 0,6 0 0,-5 0-19,0 0 1,-4 0 0,3 0 0,-3 0-18,-1 0 1,8 5 0,7 0 0,11-1 17,8-3 0,6-1 0,8 0 1,4 0 173,5 0 0,3 0 0,2 0 0,1 0-70,-1 0 1,6 0-113,-1 0-254,8-7 0,-4 4 0,8-6-46,5 2 1,8-3 0,8 5 0,3-1 223,3-1 1,3 6 0,6-6 0,5 1 60,3 1 1,13 0 0,5 3 0,5-1 13,9-3 1,3 1 0,2 3 0,2-1-8,0-2 0,-38 2 0,0 0 1,31 3-1,-3 0 12,-10 0 0,-3 0 1,-8 0-1,-2 0-3,-3 0 0,-2 0 0,-4 0 0,-6 0 276,-2 0 1,-5 0 0,-2 2 248,-6 3 0,-6-1-508,-4 6-688,-4 1 1,-14-2-1,-2-2 1</inkml:trace>
  <inkml:trace contextRef="#ctx0" brushRef="#br0" timeOffset="14">15990 13549 31907,'0'-16'-9831,"0"7"4425,0 2 3501,0 0 1333,0 6 1,-1-6 1262,-5 7 0,-2 0 0,-8 0 0,0 0-137,1 0 0,-1 0 1,-2 0-1,-1 0-139,-2 0 1,0 0 0,5 0 0,1 0-416,-1 0 0,0 0 0,1 0 0,-1-2 664,0-3 1,-5 3 0,0-5 0,2 2-95,2-1 0,-1-6 0,-1 3 0,-2-1-29,2-1 1,-4 3-1,2-4 1,2 1-71,1-1 1,3 0 0,-1-1 0,0 3-680,0-2 0,1-1 1,-1 1-1,2 2-94,3-2 1,-2 3 0,4-2-1,-2-1-153,1-2 1,5-2 0,-4-1 0,2-2-129,3-2 1,-3-2 0,2 4 0,0-4 10,-2-1 1,5-1-1,-3-3 1,3 4 62,2 1 1,-5-3 0,0 3 0,1-1-10,2-4 1,2 0-1,0 0 1,0 2 45,0-2 0,0 0 0,0-2 0,0 2 9,0 0 0,6-5 1,-1 7-1,0-2 108,2 2 1,-3-2 0,4 5-1,1 0 233,0 1 1,0-4 0,3 5 0,-2 0 208,3-2 1,1 5-1,1-4 1,1 1 89,0 0 1,-1 0 0,1 3-1,0-1 97,0-2 0,5 2 1,-1 7-1,0 1 121,-3-1 0,1-2 1,1 0-1,2 2 84,-2 1 1,4 3-1,-2-4 1,0 3 59,1 2 0,-4-4 1,5 4-1,-2 0 4,0 0 0,5 2 0,-5 3 0,0-1-50,1-2 0,-4-1 0,3 6 1,-2 0 0,2 0 1,-4 0 0,4 0 0,-3 0-41,-2 0 1,5 0 0,0 2 0,-2 2-158,-2 1 1,-1 2-1,0-4 1,-1 4-213,1 2 0,-5-4 0,-1 6 0,2-1-84,2-1 0,2 3 0,0-5 0,-1 0 19,1 0 1,5 5 0,0-3 0,-2 2-124,-1-1 0,-3-1 0,1 3 0,-2-1-162,-3 1 0,3 2 1,-4 1-1,4-1-104,2-3 0,-6 8 0,1-3 0,1 1-36,2 1 0,0-3 0,-2 3 0,-1 1 40,1 2 1,0 0 0,0-5-1,-3 0 72,-2-1 1,4 3 0,-6 1 0,0 4-85,2 1 0,-5-5 1,3 4-1,-3-2-165,-2 0 1,0 5 0,0-3 0,0-1 98,0 1 0,5 3 0,0-5 0,-1 0 106,-3 2 0,-1-6 1,0 6-1,2-2 72,3 0 1,-3 2-1,3-4 1,-3 4-83,-2 1 1,-2 1 0,-3 3 0,-4-2 180,1 2 1,-4 0-1,5 0 1,-2-4 137,-3-1 0,-2 3 0,-2-3 0,0-1 196,0 1 1,1-2-1,-3-5 1,-1-1 280,-2 1 0,-5-5 0,1-1 0,-1 1 50,-2-3 1,-5 5-1,7-6 1,-4 0 71,-1-1 1,-6 5-1,0-4 1,1 2 72,-3 3 0,4 2 1,-5 2-146,2-1 1,1 8-1,6 1 1</inkml:trace>
  <inkml:trace contextRef="#ctx0" brushRef="#br0" timeOffset="15">16273 13596 32767,'0'-39'-8384,"0"8"9211,-7 21 0,-8 18 1,-10 17-1</inkml:trace>
  <inkml:trace contextRef="#ctx0" brushRef="#br0" timeOffset="16">5503 11930 32042,'-10'-9'-1168,"-1"4"1,6 3-1,-5 2 1752,-3 0 0,5 0-588,-3 0 0,3-7 0,-5-3-564,3-4 0,5-2 0,-6 0 0,1 1 111,1-1 1,-3-5-1,5 0 1,0 2 58,0 1 0,-4-3 0,6-1 0,1-1-48,3 0 1,1-5 0,0 4 0,0-2-289,0-1 1,1 6 0,5-3 0,2 1 406,1 4 0,3 2 0,-5 1 1,2 0-58,3 0 0,2 6 0,2 1 0,2 0 326,2 1 0,5 4 0,6-1 0,1 3 486,-1 2 0,6 0 0,0 2 0,-2 3-106,-2 6 0,-4 8 0,-1 4 0,-3-1-149,-2 1 1,-2 5-1,-6-4 1,1 3 53,0-1 1,-2-5 0,-4 3-1,-5-1-173,-3-4 1,-2-1 0,0-1 0,0 2-242,0 2 0,0 2 0,-2-4 0,-3 2 45,-5-2 1,-4 4 0,-2-2-1,2 0-243,4 2 0,-4-6 0,5 6 0</inkml:trace>
  <inkml:trace contextRef="#ctx0" brushRef="#br0" timeOffset="17">6085 11883 8283,'0'-25'0,"-2"6"710,-3 7 754,3 5 0,-12 21 0,6 3 0</inkml:trace>
  <inkml:trace contextRef="#ctx0" brushRef="#br0" timeOffset="18">2312 12449 23440,'-6'-18'-2608,"1"-1"1,3 0 2285,6 5 0,5 0 0,6 8 681,1 3 1,7-6 0,3-1 0,4-4 345,1-2-561,15-7 1,-3 1-1,13-6-61,-2 2 1,4 1-1,-6-1 1,-3 7 19,-5 6 1,-7 6 0,-9 7 0,-4 0-221,-1 0 1,-4 13-1,-9 4 1,-4 6 120,-5 5 1,-1 1 0,0 3-1,0-1-37,0 1 1,-5-1 0,-2 2 0,0 2-213,0 2 1,-3 0 0,3-6 0,-2 1 55,-3-1 1,-2 6 0,-4-1 0,-1 1 24,-2 1 0,0-4 0,6 2 1,1-3-121,3-1 1,4-8 0,7-3-59,0-3 1,4-9 0,4-6 0,8-6 267,2-8 1,-3-10 122,-4-5 1,3-11 0,-6-3 0</inkml:trace>
  <inkml:trace contextRef="#ctx0" brushRef="#br0" timeOffset="19">2846 12511 12321,'-5'-29'0,"0"3"-9,1 5 1,-4 3 215,-3 2 0,-3 8 0,-2 2 0,1 6 68,-1 6 0,0 2 0,-1 10 0,-2 3-203,-2 5 1,-7 9-1,0 7 1,-6 7-56,-2 10 0,12-21 1,-1 1-1,0 2 0,1 2 1,-2 3-1,0 2-15,-2 4 0,1 3 0,-2 8 1,1 3-1,0 1 0,2 2 0,-1 2 1,1 1-126,1 2 0,1 2 0,8-18 1,0 1-1,1 1 0,-3 27 0,3 0 1,5-27-1,1-1 0,0 1 141,0 2 1,1 0 0,0 1-1,-2 24 1,1 0 0,3-2-1,2 0 1,1-6 0,1-1-6,0-7 1,2-1 0,0-2 0,0-3 0,0-15 0,0-2 0,0-2 0,2-1-80,3 35 0,2-10 0,5-14 0,-2-9-96,3-9 1,2-6-1,5-4 1,1-4 54,-2-1 1,-2-8 0,-1-6 0,0-2-79,-1-3 0,-4-3 107,-1-1 1,-6-1 0,-1-5-1,-6-2 19,-8-1 0,-3-10 0,-3 3 1,-4-3 306,-5-4 1,-4 4 0,-1-7 0,-1-2-277,1-2 0,-1 6 0,1 1 0,-1 4 16,1 3 0,7-1 0,3 11 0,3 3 9,2 1 1,8 4-1,2 3 1,5 7 2,1 7 0,1 6 0,6 8 0,7 2 0,6 2 0,13 5 0,-2-6 0,4-1 0,4-2 0,-6-8 0,3-4 0,-4-5 0,-6-6 0,-3-3 0,-7-7 0,-1 0 0,1 0 0,0-4 0,-2-6 0,-4-11 0,4-12 0,-3-6 0,3-2 0,1-8 0,3-6 0,1-7 0,4-1 0,1 0 0,4-7 0,9-2 0,5-1 0,3 0 0,-15 30 0,1-2 0,2-3 0,-1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20:51:16.0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14308 3002 12287,'-23'0'0,"6"0"0,-4 0 0,3 0 0,3 0 0,-1 0 0,0 0 0,1 0 0,-1 0 0,0 0 0,-1 0 0,-3 0 0,-2 0 0,-3 0 0,-3 0 0,0 2 0,-1 1 0,-1 3 0,-3-3 0,-2 4 0,2-2 0,-2-1 0,-2-2 0,-5-2 0,5 0 0,2 0 0,2 0 0,-2 0 0,2 0 0,5 1 0,4 5 0,3-5 0,5 5 0,0-5 0,9 1 0,7 1 0,9 3 0,14-1 0,10-5 0,12 0 0,11 0 0,21-2 0,-31-1 0,1-1 0,6-2 0,2-2 0,3-1 0,3-1 0,10-1 0,1 1 0,0 1 0,-1 1 0,4-2 0,1 0-114,2 0 0,1-1 0,4 1 1,0 1-1,-5 3 0,-1 0 1,0 1-1,0 1 114,-2 1 0,0-1 0,5-1 0,-1 0 0,-8 2 0,-2 1 0,-4 0 0,-1 0 0,-5 1 0,-2 0 0,-4 1 0,-2 0 0,-4 0 0,-3 0 0,35 0 0,-11 0 0,-9 0 0,-13 0 0,-6 0 0,-9 0 0,-1 0 0,-11 2 0,-5 3 0,-7-3 0,-14 3 0,-8-3 0,-17-2 0,-17 0 0,-10 0 0,-8 0 0,22 1 0,-2 0 0,-2 0 0,0 1 0,-5 2 0,-2-1 0,-5 2 0,-2-1 0,-4-1 0,-2-1 0,-6 3 0,-1 1 0,-1 0 0,-1 0-113,-4 1 0,0 0 0,-3 1 0,0 0 0,0 0 0,-1-1 0,3 1 0,0 0 113,4 0 0,1 0 0,-2 0 0,1 0 0,4-1 0,1 1 0,4 0 0,1 0 0,2 0 0,3 0 0,5-3 0,2 0 0,8 0 0,2-1 0,-38 3 274,11-4 0,24-1 0,13-2-274,12 0 0,36 0 0,22-3 0,30-6 0,-18 2 0,4-2 0,9-3 0,3 0 0,9 0 0,2 1 0,4 0 0,3-1 0,7 1 0,1 0 0,-26 3 0,1 1 0,0 1 0,2 0 0,0 1 0,0 0 0,1 0 0,-1-1 0,0 1-89,-2 0 1,0 0-1,1 0 1,3-1 0,0 1-1,1 0 1,-3 0 0,0 0-1,0 1 1,-2 0 0,0 0-1,-1 1 89,25 1 0,-1-1 0,-1 0 0,-2-1 0,-6 1 0,-2 1 0,1 0 0,-1 0 0,-4 1 0,0 1 0,1 0 0,-1 0 0,-3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20:51:16.0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2642 9085 30345,'16'0'0,"-1"0"0,3 0 0,1 0-159,2 0 1,7 5 0,-2 2 0,6 0 0,2 2-11,3 0 1,12-1-1,0 5 1,3-3 1125,3 2 1,14-3 0,3 1 0,3 1-991,2-2 1,-32-3 0,1 0-1,41 1 1,-41-3 0,1 1-2,1 1 1,2 0 0,1-2 0,1 1 0,-1-1 0,1 0-1,0 1 1,1-1-53,0 1 1,0-1-1,5-2 1,-1 1 0,-2 1-1,-1 1 1,1-1 0,0-1 6,1-1 1,1-1 0,4 0 0,1 0 0,-2-1 0,0 0-1,0 0 1,1 0-10,2 0 1,0 0 0,0 0 0,-1 0 0,1 0-1,-2 0 1,0 0 0,-1 0 27,-2 0 1,1 0 0,4 0 0,0 0 0,-5 0 0,-1 0 0,3 0 0,1 0 11,-1 0 1,0 0 0,3 0 0,0 0 0,-3 0 0,-1 0 0,-1 0-1,1 0-15,1 0 0,0 0 0,-2 0 0,0 0 0,1 0 0,0 0 0,0 0 0,-1 0-5,0 0 1,0 0-1,3 0 1,0 0 0,-6 0-1,-2 0 1,2 0 0,0 0 8,2 0 0,0 0 0,-1 0 0,0 0 0,-2 0 0,0 0 0,-1 0 0,1 0 7,-1 0 1,0 0 0,4 0 0,0 0 0,-5 0 0,1 0 0,-2 0 0,1 0 5,0 0 1,0 0 0,5 0 0,0 0-1,-3-1 1,-1 0 0,-1 0 0,0-1 1,0-1 0,-1 0 1,-1 1-1,0-1 1,-1 2-1,0 0 0,1-1 1,1-1-3,1-2 1,1 0 0,2 0 0,0 1 0,-4-1-1,-1 0 1,0-1 0,0-1-4,-2 1 0,0-2 1,6 1-1,0-1 1,-3 0-1,0 0 0,0 0 1,1 0 4,-1 0 1,1 0 0,2 3 0,0 0 0,-1-1 0,-1 0-1,0-2 1,-1 0-3,1-1 1,1-1 0,4-1 0,-1 1 0,-2 1-1,-1 0 1,-1 0 0,-1-1-4,-2 0 0,0-1 1,0 0-1,0 0 1,-5 0-1,-1 1 1,1-3-1,-1-1-88,41-15 0,-5 3 1,-2-2-1,0-4-8,3-3 1,-3-1 0,-6 2-1,-1-1-26,-3-1 0,1-13 0,-4 2 0,-6-2-45,-7 0 0,3-3 1,-10-4-1,-2-2-45,-2-1 0,-4-6 0,-4 7 0,-2-3-70,-4-2 1,-9 0-1,-8 1 1,-2-1-32,-4 0 1,-1 2 0,-4 3 0,-5 6 116,-8 3 0,-3-4 0,-8 1 0,-4 3 232,-5 5 1,-5-4 0,-9 2-1,-1 1-9,-3-1 0,-6-1 1,-2 9-1,-9-1 71,-9 1 1,34 17-1,-2 0 1,0 2-1,1 1 1,-1 1 0,0-1-1,-2 2 0,0-1 1,-7 0-1,-2-1 1,2 1-1,-1 1 0,0 1 1,0 0 84,0 0 1,-1 1-1,-1 0 1,-1 0-1,1 0 1,-1 0-1,1 1 1,0 1 41,0 1 0,1 0 0,-8-3 0,0 2 0,5 1 0,0 1 0,-3 0 0,-1 0 30,-1 2 0,-1-1 0,-6-1 0,-2-1 1,-1 0-1,0 1 0,-3 0 0,-1-1-172,-3-1 1,0 1 0,-2 2 0,0 1 0,3-3 0,0 1 0,0 1 0,0 0 51,0 2 1,-2-1-1,22 1 1,-2 0 0,1 0-1,-25-4 1,0 1-1,28 4 1,0 0 0,0 0-13,-28 0 1,1 0 0,0 0 0,1 0 0,4 3 0,2 1-1,1 0 1,0 0-40,0 1 0,0 0 1,-3 1-1,1 0 1,-1 1-1,0 0 1,0 1-1,1 0 27,2 0 1,-2 1-62,20 0 1,0 2 0,1-1-1,-19 1 1,-1 1 0,20-1 0,-2 2-1,1 0-8,1-1 0,1 1 0,-1 1 1,-1 0-1,0 1 0,0 0 0,0-2 1,0 0-1,0 0 0,-1 0 1,1 0-1,0 0-2,-2 1 1,0-1-1,0 1 1,2-2-1,0-1 1,0 1 0,0 1-1,1 1 1,-1 0-1,2-1 1,-1 1 0,1-1-9,-27 6 0,-1 1 0,26-5 0,-1 1 0,2 0 0,-22 6 0,1 0 0,1 0 0,1 1-18,4 1 1,0 1-1,0 0 1,2 2 0,5 2-1,3 1 1,1 0-1,0 1-85,1 1 0,0 0 0,4 1 0,1 2 0,-1 3 0,1 2 0,2 1 0,1 0 50,2 1 0,1 2 1,-1 1-1,1 0 1,8-4-1,1 0 0,-1 1 1,0 0-47,1 1 1,2 1-1,4 2 1,1 2 0,1 1-1,2 1 20,0 2 1,1 1 0,3-3 0,2 1 0,1 4-1,2 1 1,1 0 0,2 0 0,2-3 0,1 0-72,1 0 0,1 1 0,5-2 0,3 0 0,0 0 0,2 1 0,1-3 0,1 1-230,1 39 0,15-1 1,11-2-1,12-4 266,-13-38 1,3-2-1,31 28 1,-23-34-1,2-1 1,1-1 0,1-2 78,1-1 0,1-1 0,3-1 1,0 1-1,0-2 0,0 1 0,-2 0 1,0 1 51,-2 1 0,-1 0 0,4 1 0,-1 2 0,-3 2 0,-1 1 0,-1-1 0,0 1 0,-2-1 0,0 1 0</inkml:trace>
  <inkml:trace contextRef="#ctx0" brushRef="#br0" timeOffset="1">1667 6963 12287,'5'-7'0,"1"7"0,11 14 0,-1 14 0,1 7 0,1 5 0,3 4 0,0-6 0,-2-6 0,-2-13 0,1-4 0,1-15 0,2-19 0,0-21 0,-4-40 0,-6 30 0,1-2 0,3-7 0,2-2 0,0-7 0,2-2-532,6-8 1,3-1-1,0 5 1,3 1 0,-5 19-1,0 0 1,1 0 0</inkml:trace>
  <inkml:trace contextRef="#ctx0" brushRef="#br0" timeOffset="2">4057 6507 12287,'-11'0'0,"1"0"0,6-7 0,-8 4 0,5-6 0,-2 2 0,6 2 0,-4 5 0,7 0 0,0 0 0,7 0 0,2 0 0</inkml:trace>
  <inkml:trace contextRef="#ctx0" brushRef="#br0" timeOffset="3">4419 6444 12287,'0'-10'0,"1"1"0,5 2 0,-3 2 0,7 3 0,3-3 0,1 1 0,1-6 0,8-1 0,2-4 0</inkml:trace>
  <inkml:trace contextRef="#ctx0" brushRef="#br0" timeOffset="4">4843 6413 12287,'-10'-5'0,"-1"-1"0,8-1 0,-1 2 0,8-5 0,4-4 0,8-2 0</inkml:trace>
  <inkml:trace contextRef="#ctx0" brushRef="#br0" timeOffset="5">5488 6381 12287,'0'-15'0,"1"4"0,5 3 0,4 1 0,4-6 0,2 5 0,0-8 0</inkml:trace>
  <inkml:trace contextRef="#ctx0" brushRef="#br0" timeOffset="6">6054 6319 12287,'0'-16'0,"1"7"0,5 4 0,4 3 0,11-5 0,4-2 0</inkml:trace>
  <inkml:trace contextRef="#ctx0" brushRef="#br0" timeOffset="7">6808 6303 12287,'6'-11'0,"-1"1"0,7 6 0,-1-3 0,10 7 0,3-14 0,7-3 0</inkml:trace>
  <inkml:trace contextRef="#ctx0" brushRef="#br0" timeOffset="8">7422 6271 12287,'15'0'0,"1"0"0,-6-5 0,1 0 0,3 1 0,3 3 0,4 1 0,7-14 0,-3-4 0</inkml:trace>
  <inkml:trace contextRef="#ctx0" brushRef="#br0" timeOffset="9">8113 6319 12287,'16'-9'0,"0"2"0,0 0 0,4 5 0,1-3 0,7-4 0,-3 0 0</inkml:trace>
  <inkml:trace contextRef="#ctx0" brushRef="#br0" timeOffset="10">8774 6334 12287,'7'-8'0,"3"2"0,4 5 0,2 1 0,7-7 0,1-2 0</inkml:trace>
  <inkml:trace contextRef="#ctx0" brushRef="#br0" timeOffset="11">9450 6366 12287,'2'-14'0,"3"3"0,4-3 0,6 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20:51:16.4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9403 18028 16313,'-16'7'-177,"5"-5"0,3 5 1,-1-2 64,0 1 1,4-1 0,-6-3 135,-1 3 0,-2-3 1,-1 3 1,-1-4 1,0-1 0,0 0 0,1 0 1,-1 0 1,-2 0-1,-1 0 1,-3 0-9,-3 0 0,4 0 1,-3 0-1,-1 0-5,1 0 0,-1 0 1,-3 0-1,2-1-30,-2-4 0,0 1 0,0-6 0,2-1 19,-2 2 0,-2-5 0,-1 4 0,1-2 12,4 1 0,-4-3 1,6 5-1,-1-1-37,5 0 0,-3-1 0,2-5 0,2 2-27,1 4 1,2-8 0,1 4 0,1-1-37,3-4 0,-1-1 1,7 3-1,1-4-38,3-5 0,1 1 0,0-1 1,0 0-5,0 1 1,0-4-1,0 2 1,1-2 28,5-3 0,-3 1 0,7 0 1,1-1 26,-2 1 1,5-1-1,-4 1 1,4 1 15,2 4 0,0-4 1,-1 4-1,1-2 11,0 2 0,-1-4 0,3 6 0,1-2 32,2-1 0,5 6 0,-3-3 1,2 1 49,2 4 1,3 2-1,2 1 1,-1 0 74,0 0 0,6 6 1,2 1-1,-1 0 37,0 1 0,1 2 0,-4-2 0,3-1 5,2 0 0,2 6 0,7-4 1,0 2 5,-2-1 0,9 1 0,-9 3 0,2-1-8,0-2 1,-2-1 0,-1 6 0,-2 0 2,-3 0 1,0-1 0,2-3 0,-2-1-20,-3 1 0,4 3 1,-4 1-1,1 1-27,-1 5 1,4-5 0,-5 6-1,-2 0-65,-2 4 1,2 3-1,0 2 1,-4-1-55,-1 1 1,7 1 0,-8 3 0,1 2-44,0 3 1,3-4 0,-9 5 0,1 0-54,-4-1 1,-4 4 0,-1-3 0,0 4-43,-1 2 0,-4 4 1,-2 3-1,-1-1-27,1 1 0,-4 2 1,4-2-1,-2-1-11,-3 1 0,-3-3 0,-1-4 0,-1-3 24,-5-2 1,-2 2-1,-8-4 1,-2 1 87,-3 0 1,-3-1 0,-7 3 0,-1-2 45,1 2 0,-6-4 0,-1 2 0,-1 1 39,1-3 1,-6 1 0,4-6 0,-2 2 50,0-2 1,0-2-1,-5-1 1,0 0 56,0-1 0,-6-4 1,-1-2-1,0-1 38,0 1 0,-6-5 1,4 1-1,-1-3 30,-1-2 1,2 0-1,-3-2 1,3-2-31,2-1 1,3-5 0,7 4 0,4 3-49,2 1 1,-6 2-1,4 0 1</inkml:trace>
  <inkml:trace contextRef="#ctx0" brushRef="#br0" timeOffset="1">7799 18044 21773,'2'-9'-3793,"1"6"3793,2 6 1,8 4-1,-5 6 1,5-5 0,1-1 162,3-3 1,2-3-1,-3-1 1,0 0 20,-1 0 0,1-1 0,0-4 0,0-6-247,-1-3 1,-4-2-1,-1 2 1,1 0-21,-3-1 1,6 2 0,-3-7 0,1 2 18,-1 2 0,3-1 0,-4-2 0,4-2-51,2 1 1,7 3 0,1 1 0</inkml:trace>
  <inkml:trace contextRef="#ctx0" brushRef="#br0" timeOffset="2">15204 13627 32767,'0'-8'-8263,"0"1"4432,0 7 5746,-7 0 1,-1 0-1150,-8 0 0,0 0 0,0 0-405,1 0 1,4 0-1,1 1 1,-3 3-232,0 1 1,-3 0 0,0-3 56,0 3 1,1-3 0,-1 3-307,0-3 1,0 0-1,1 1 718,-1 3 0,0-1 1,1-3-1,-1 1-219,0 2 1,-1 2 0,-3-3 0,-2 3-381,-3 1 0,4-2 0,-5 2 0,0 1-69,1 0 0,-4-6 0,3 4 0,-2-1-7,1-1 1,-2 2 0,2-4-1,0 3 136,0-3 1,-1 4-1,6-2 1,-3 1-62,-3 1 1,4-6-1,-2 5 1,-1-3 16,3 2 1,-6-3 0,6 3-1,-2-1 18,-1 1 1,6-3 0,-5 5 0,0-2-5,2 0 0,-6 2 0,5-2 0,-1 4-27,0 0 0,5 0 0,-5-6 1,0 2-4,1-1 0,-3 3 0,5-2 0,1-1 0,-1-3 0,-5-1 0,4 2 0,-3 2 0,1 1 0,2 2 0,-6-4 0,2 2 0,0-1 0,-5 3 0,7 0 0,-4 0 0,-1 0 0,-6 3 0,0-3 0,4 0 0,5 0 0,-2 4 0,6-4 0,-2 0-14,0 0 1,6 0 0,-2-4 0,1 2 26,0-1 0,0 3 0,3-2 1,-1 0-43,-2 2 0,-7-3 0,2 6 1,-2 1-101,2-2 0,-4 3 1,4-5-1,-4 0 84,-1 0 0,-1 5 0,1-3 0,1 1-16,4 1 1,-4-6 0,4 4 34,-4-2 1,4 3 0,0-3 0,-2 0 23,-2 0 1,-1 5 0,-1-3 0,1 2-1,1-3-12,4-1 1,-4 4 0,4-4 15,-4 1 0,4-2 0,2 2 0,-1-1 0,3-1 18,-1 1 0,-3-4 1,3 6-1,-1 0-7,-4-1 1,0 1-1,-2 3 1,2-1-55,0 1 0,-5 0 1,7 0-1,-4-1 42,-2 1 0,3-3 0,1 0 0,3-2 37,3-4 0,-5 4 0,5 0 0,-1 0-11,0 0 1,-5 0-1,4-2 1,-2 4-27,-1 0 0,1 3 0,-5-5 1,1 2-24,4 3 0,-4-3 0,4 1 0,-4 1-1,-1-3 1,5 5 0,-1-6 0,1 0 56,2-1 1,-6 5-1,6-4 1,-3 0 27,1 0 0,2 3 0,-6-3 0,2 0-27,0 0 1,-3 4-1,8-4 1,-1 0-49,-4 0 0,3 3 1,1-3-1,-1 0 7,1 0 1,-1 4-1,-3-4 1,2 0 88,-2 0 0,-1-2 0,-3-3 0,1 1-14,-1 2 0,1 1 0,-1-5 0,1 3-69,-1 1 0,1 6 0,0-6 0,1 0 0,4 2 0,-4-3 0,5 4 0,-1-1 0,0-3 0,2 3 0,-4-2 0,1 0 0,-1 2 0,4-5 0,-2 5 0,-2-2 0,-2 0 0,-1 2 0,-1-3 0,3 1 0,2-1 0,-6 3 0,5-2 0,0 0 0,-1 2 0,4-3 0,1 4 0,-1-1 0,1-3 0,3 3 0,-5 0 0,-1 0 0,3 0 0,-6 3 0,4-5 0,-2-1 0,2-2 0,-4 3 0,4 0 0,-2 0 0,2 2 0,-4-3 0,4 5 0,-4-2 0,-1-4 0,1 4 0,2 0 0,2 0 0,-2 0 0,0 4 0,0-5 0,2 1 0,-2 0 0,-2 4 0,-1-6 0,-1 0 0,1 2 0,-2-5 0,-2 5 0,-2-2 0,2 1 0,-3 4 0,1-5 0,2 1 0,2 1 0,1-4 0,1 6 0,0-2 0,-1-4 0,1 4 0,-1 0 0,1 0 0,-1 0 0,1 4 0,-1-6 0,1 0 0,0 2 0,-1-3 0,1 4 0,-1 1 0,1 0 0,-1 0 0,1 3 0,-1-3 0,1-2 0,-6 3 0,1-3 0,1 0 0,1 0 0,1 0 0,-2-4 0,-1 4 0,1 2 0,-4-4 0,1 6 0,-1-1 0,1-1 0,-4 5 0,4-3 0,-1 2 0,1 3 0,-2-2 0,5-2 0,3-1 0,2 1 0,-1 2 0,8 0 0,-1-2 0,-4-1 0,0-1 0,-2 4 0,2-2 0,0-1 0,-5-1 0,9 6 0,-2-2 0,-1-3 0,6 6 0,-3-5 0,1 0 0,4 2 0,1 6 0,3 1-115,-1-2 0,0 0 0,1 0 1,-1 2-1,0-2-123,0-1 1,-5 3 0,-1 0 0,-1-2 100,0-2 1,2-1 0,4 0-1,-2 0 32,-2-1 0,0 1 0,5 0 0,2-1-156,4 1 0,-3 2 1,6 1-1,0 2-154,0-2 0,2-1 0,5-1 0,0 2-86,0 2 0,0 0 0,2-3 1,3 1 45,6 2 1,1 1-1,0-2 1,-3 2 30,-2 3 0,0-4 0,-4 3 0,3-1-53,-3-4 0,4-1 1,-2-3-1,-1 1-524,-3 0 1,1-6 343,3 1 1,-1-6-1,5 5 356,-2 3 0,3 1 0,-3 3 164,2 4 1,1-4 0,6 6 0</inkml:trace>
  <inkml:trace contextRef="#ctx0" brushRef="#br0" timeOffset="3">6730 16802 11067,'-16'-28'0,"0"7"1026,1 11-923,6 6 0,16-9 1,10-5-1</inkml:trace>
  <inkml:trace contextRef="#ctx0" brushRef="#br0" timeOffset="4">4623 13407 32368,'-7'-8'-2440,"-4"2"0,3 5 3303,-3 1 141,8 0-703,-4 0 1,5 0 99,-3 0-114,3 0-179,-5 0 0,7 1-1595,0 5 1,7-5 1774,3 5 0,-1-5-184,2-1 1,-1 2-252,6 3 0,-2-1 0,-2 5 0,-1-3 14,1-2 1,2-1 0,2 1-1,-1 1 23,1-1 1,0-3 0,1 1 49,4 3 1,2-3 0,3 3-21,-5-3 0,-4 3 1,-1 1-1,0-3 728,0-1 0,-1 3 1,1 0-1,0-1-579,0-2 0,-1 3 1,3 0-1,1 0-142,2 2 0,0-5 1,-4 3-1,3-3 176,1-2 1,5 5 0,-5 1 0,0-1-86,1 2 1,-4-4 0,5 6-1,-2-2-78,-1-4 0,1 6 0,-5 0 0,0 1-119,0 1 1,-1-6-1,1 4 1,0-2 125,-1-4 0,6 4 1,0 0-1,0 0 15,2 0 1,-4 4-1,8-6 1,-1 0 52,-2 2 0,4-5 1,-7 5-1,-2-2-56,-1 0 1,3 6 0,0-6 0,-2 0-38,-2 2 0,-1-5 1,0 5-1,0-2 59,-1 1 1,1 1-1,0-4 1,1 2 57,4-1 1,-3 3-1,4-2 1,-1-1 164,0-3 1,0-1 0,-5 2-1,0 1-154,-1 3 1,1-1-1,0-5 1,0 2 16,-1 3 0,1-2 0,0 6-140,-1-2 1,1-2 0,-2-3 0,-2 2 46,-1 1 0,-1 2 1,6-4-1,0 3 18,0-3 1,-1 4 0,3-2-1,1 1 35,2 1 0,0-6 1,-5 6-1,1 0-86,4 4 0,-4-4 1,6 0-1,-2-2-52,0 0 0,0 6 1,-3-6-1,3 0 115,5 2 1,-2-5 0,2 5 0,1-2 9,-3 0 0,6 2 1,-6-3-1,2 1 56,1-1 1,-6 3-1,5 0 1,0 0-27,-2-1 1,4 5-1,-5-4 1,0 0-34,0 0 0,4 3 1,-2-3-1,1 0-8,0 0 1,-1 4 0,1-6 0,-3 0 62,-1 2 0,-2-3 0,4 5 0,1-1-31,-1 1 0,0-6 0,4 4 0,-1-1-40,1-1 1,0 5 0,-1-3-1,0 0-7,1 0 0,1 4 0,3-6 1,-1 0 16,1 2 1,-1 0 0,1 6-1,-1-5 32,0-1 1,6 5-1,2-3 1,-1 2 3,0-1 0,4-1 0,-5 3 0,-2-3-9,-2-2 0,4 5 0,0-3 0,-3 1-43,0 1 0,-3-1 0,1 4 0,-1-2 5,0-1 0,6-1 0,2 4 1,-1-1 22,0-3 1,6-1 0,-4 3 0,2-1 12,0 1 0,-2-4 0,4 3 0,-4 1-56,-1 2 0,3 2 1,-4 0-1,2-1 5,4 1 0,0 0 0,1-1 0,-1 1 14,-1 0 1,10 0-1,-8-1 1,2 1 6,4 0 1,0-1 0,-4 1 0,-2 0 27,-3 0 0,4-1 1,-5-1-1,3-1 21,-2-3 0,2 0 0,-6 6 0,2 0-67,4 0 0,0-1 0,-1 1 0,-1 0-8,2 0 0,0-1 0,-1 1 0,-2 0 69,-3-1 0,4-4 0,-4-1 0,1 3-1,-1 1 1,4 0-1,-5-2 1,-2-2-48,-2 2 0,-3 2 0,-2 2 1,-4 0-85,-1 0 0,3-2 1,-3-2-1,1-2 41,4 2 0,-3 2 0,-1 2 0,-1 0-84,-4 0 1,5-1-1,3 1 1,1-2 111,-2-4 1,2 4 0,-6-3 0,1 3-63,0 2 1,5-1-1,-4 1 1,1 0-53,-4-1 1,1 1 0,-1 2 0,0 1-77,2 2 1,-6 2 0,4-4 0,-3 3-99,-2 3 1,-2 1 0,-2 6-1,-3-1-167,-2 0 1,3 1 0,-3-1 161,2 1 0,-4-6 0,4 0 0,-1 2 1,1 0 23,3-2 1,-3 4 0,2-6 0,1 3-6,2-1 0,0-7 0,-2 4 0,-1-2 89,1 0 0,2 0 0,0-6 0,-2 1-22,-2 0 1,-4 5 0,2 0 0,-1-2-78,-3-2 1,-2 4-1,-2 2 1,0 0 46,0-1 1,0 1-1,-2-4 1,-2 2 36,-1-2 0,0-1 0,5-2 0,0-1 46,0 1 1,-2-5 0,-1-1 0,-3 2-311,3 2 1,-6 2 399,-1 0 0,-11-1 1,-4 1-1</inkml:trace>
  <inkml:trace contextRef="#ctx0" brushRef="#br0" timeOffset="5">11698 16739 28623,'-2'-31'-7710,"-3"10"8408,3 11 0,-12 17 0,6 1 1</inkml:trace>
  <inkml:trace contextRef="#ctx0" brushRef="#br0" timeOffset="6">15990 13533 29714,'0'-16'-4618,"0"8"1,0-1 1539,0 4 1538,0 3 617,0-12 307,0 12 469,0-5 1,0 9-1,0 3 37,0 6 0,0-3 1,0 3-754,0 1 1,-5 2 0,0 2 767,1-1 1,3-4-1,1-1 57,0 3 0,-2-6 0,-2 0 202,-1 0 1,0-4-196,5 8 0,0-6 31,0 5 0,0-6 0,0 3 278,0-7 2315,0 0-170,0-7-2588,0 5 1,0-7 225,0 4-61,0 3 0,0-6 0,0 2 0,0 3 0,0-8 0,0 1 0,-2-4 202,-3 3 1,1-1 0,-4 5 0,1-1-658,3-5 0,-4-2 0,-3-5 187,-3-1 0,-2 0 0,-1 4 1,-2-2 667,-2-2 1,-12-11-1,-1 4 1,-2 1 43,-3-3 1,-6-5-1,-1-2 1,-4 2 55,-1 2 0,-5 2 0,-2-1 1,-3 1 37,-2-1 1,-3-3 0,-2 2-1,0 4 44,-4-1 1,-12 0-1,6-1 1,-3 1-347,1 4 0,38 11 0,-2 0 0,0 3 0,-1 0 0,-2-1 0,0 0-30,-3-1 0,0 1 0,2 3 0,0-1 0,-3-1 0,-1-2 0,1 1 0,-1 0-39,0 1 0,-1 0 0,-5-5 0,-1 0 0,3 2 0,0 1 0,0-1 0,-1 0-44,1 0 0,0 0 0,-6-2 1,0 1-1,3 3 0,1 0 1,-2-2-1,0 0-16,-2-1 0,-1 1 0,2 1 0,0 2 0,-1-1 0,0 1 0,0 0 0,0 1-30,-1 1 1,-1 1-1,-1 0 1,0 1-1,2 0 1,1 0-1,-1 0 1,0 0-22,0 0 0,0 1 0,-2-1 1,-1 0-1,0 1 0,1 0 1,0 1-1,1 0-34,0 0 1,0 1-1,1 3 1,0 1-1,0-2 1,-1 0-1,-1 2 1,-1-1-19,-2-1 0,0 1 0,3 1 0,2 0 1,0-2-1,0 1 0,2 1 0,0 0-27,2 1 0,-1 0 1,-2 2-1,0 1 0,2 1 1,0-1-1,-3 1 0,0-1-1,-3 0 0,1 1 0,2 1 0,0 1 1,-2-3-1,-1 1 0,2 0 0,0 0-9,1 2 0,-1 1 0,-2-1 0,1 2 0,7-1 0,1 1 0,0 0 0,2 0-13,1 0 0,1 0 1,-2-1-1,0 1 1,2 1-1,1 0 1,1 0-1,-1 1-10,0 0 0,-1 1 1,0 2-1,0 0 1,3-1-1,0-1 1,2 0-1,0 1-15,2-1 0,0 0 1,-5 2-1,2 1 1,-33 10-1,39-10 1,0 0-4,1 2 1,0 1 0,0 1 0,-1-1 0,0 0-1,0-1 1,0 2 0,1-1-37,-1 1 0,0 1 0,2 1 1,2 0-1,-33 15 0,7-2-69,4 2 1,-3 2-1,6-2 1,-1 1-16,1-1 0,-1 4 1,3-1-1,-2 1 10,-1-1 0,-4 4 0,9-4 1,-1 1 9,1-1 1,-9 6 0,4-4-1,1 2 5,2 0 0,1-2 0,6 4 0,3-4-18,1-2 1,1 4 0,0-2-1,4 2-24,2 2 1,-1 10 0,4-7 0,0 2-16,6 0 1,-3-9 0,8-1 0,-2-3 65,-1 1 1,3-2 0,-4-7 0,4-2 78,1 2 0,-3-5 0,5-2 0,2-2-10,1 2 1,2-6-1,2 3 1,2-8 92,2-3 1,6 6-1164,-1-3 498,-4-3 649,7 0 0,-6-7 1591,2 0-123,5 0-1500,-6-7 0,7 4-1383,0-8-355,0 8 1513,0-4 0,-2 7 1176,-3 0 0,1 0-176,-6 0 0,6-2-1638,-1-3 157,3 3 0,2-7 1,0 4 575,0-6 0,6 3 0,0-1 0,1 0 836,0 1 1,4-3-132,-6-5 1,0 6 378,-5-1-3622,0 1 1357,0-6 1,6 6 1241,-1-1 1,7 8 0,-3-4 654,0 0 1,5 3 0,-4-4-160,4 1 0,2 0 0,-1 3 1,-1-3-211,-3-2 0,3 4 1,-4-4-1,4 2 223,2 4 0,0 1 0,0 0 0,-1-1 52,1-2 1,7-1 0,3 5 0,4-3 264,1-1 1,6 0 0,1 3 0,1-2-28,-1-1 1,11-7 0,-2 3 0,0-1-393,-3-1 0,5 3 1,-5-5-1,-1 3-141,3-2 1,-1 5-1,4 0 1,2 1 14,1 1 1,6-2 0,-4 4 0,2-2 42,3 1 1,1 1 0,-1-1-1,0-1-146,6 1 0,-2-3 0,7 0 0,0 0-24,3 0 1,9-5 0,4 3 0,1 1-41,-42 5 0,1 0 1,2 0-1,0-1 1,2 2-1,0-1 0,-1 1 1,1 1-2,1 0 0,1 0 1,6 1-1,1 0 1,-2 0-1,0 0 1,2 0-1,1 0 6,0 0 1,0 0 0,3 2 0,0 1 0,2 1-1,1-1 1,-1 1 0,1-1-11,0 0 0,1 1 0,-4 2 1,1 0-1,3-1 0,1-1 1,-1 1-1,0 1-25,1-1 0,1 0 1,0 0-1,0 1 1,-5 1-1,1 1 1,0 0-1,1 0-2,-2 0 1,1 0-1,2 0 1,-1 1-1,0 1 1,-1 1-1,-1 2 1,-1 0-32,-1 2 0,-1 0 1,0 1-1,0 1 1,-2 0-1,-1 1 1,1 1-1,-1 1-15,1-1 0,-1 2 0,1-1 0,-1 2 0,-1 2 0,0 1 0,0 0 1,-1 0-25,-1 1 1,-1 1-1,3 3 1,1 1-1,-1 0 1,0 1 0,2 2-1,0 1 7,2 1 1,1 0 0,2 2 0,1-1 0,-5-2-1,-1 0 1,-2 0 0,-1 2-11,0 0 1,-2 1-1,-2-3 1,-2 0-1,-7-2 1,-1 0 0,-3-3-1,-1-1-103,34 24 1,-1-1-1,-8-3 1,-7-5-23,-5-4 1,-4 3 0,0-1 0,-3 2-82,-8-2 0,1 7 0,-11-4 1,2 1-41,-1-1 0,-5 2 0,-6-8 0,0-1 11,-1 0 1,1-3 0,0-7 0,0-3 128,-1-2 1,1 3-1,0-4 1,-1 1 52,1 0 1,0-2 0,0-6 0,-2 1 38,-4 0 0,2-6 1,-5-1-301,2-2 522,-5-2 0,3-12 0,-7-3 1,0-4-344,0-2 0,-6-1 1,1-2-1,0-2 151,-2 1 1,3-2-1,-4-1 1,-1 0 59,0 1 1,4-1 0,-4 4-1,0-2-38,1 1 1,-1-2 0,-3 1 0,3 2-28,2 1 0,-4 2 1,5 1-1,-3-1 57,-3 0 1,-4-5 0,-3-1-1,-4-1 131,-2 0 1,-6-5 0,-7 2 0,-3-4-106,-2-1 1,-15-1-1,-7 1 1,-4 0 294,-7-1 0,35 14 0,-1 0 0,-4-2 1,-1 1-1,-3 0 0,-1 0-52,-4 0 0,0-1 0,-3-2 0,0 1 0,2 0 0,-1 1 0,-1 0 0,0-1-8,2-1 1,-1 2-1,-2 2 1,-1 1 0,0-2-1,0 1 1,-2 1-1,1 1-5,1 0 0,0 0 0,-1 1 0,-1-1 0,3 1 0,0 0 0,-2 1 0,-1 0 16,-1 1 1,-1 0-1,-1 4 1,1 1 0,1-2-1,0 2 1,0 2 0,0 2-60,0 0 0,0 1 1,-2 0-1,-1 0 0,1 3 1,-1 0-1,1 0 0,1 0-67,0 0 0,0 0 0,2 3 1,0 0-1,1 0 0,0 1 1,2 0-1,1 0-59,2 2 0,0 1 1,0-1-1,0 2 0,7-1 1,1 1-1,2 0 0,1-2-23,-36 5 0,-1 3 1,9-4-1,3 2-39,4-1 0,4 3 0,3-4 0,1 4-48,-1 2 0,0 0 0,-1 0 0,4-1-36,2 1 0,3-2 0,10-2 0,6-1-128,7 1 1,1-3 0,10-1-102,3-1 1,9 0 0,1-3 229,8 1 1,10 0-1,8-5 1,3 0 176,3 0 0,2 0 0,1-1 1,0-3-60,1-1 0,1-2 0,4 3 0,3-3 23,0-1 0,18 4 1,1-1-1,11 3 44,10 2 1,1 0-1,-35 0 1,0 0-1,2 1 1,0 0-19,1 1 0,0 1 0,9-1 1,0 0-1,-5 2 0,0 2 1,4 0-1,0 0-2,1 1 0,1 0 1,3 1-1,0 0 0,-2 0 1,0 0-1,0 0 0,1 1 32,2 1 1,0 1-1,0 1 1,1 1-1,1 2 1,-1 3-1,3 0 1,-1 0-93,2 3 1,0 0-1,1 2 1,-1 0-1,-5 0 1,0 1 0,-2 0-1,0 1-128,-3 1 0,-1 0 1,0 1-1,-2 0 0,-6 3 1,-2 0 46,0-1 0,-1-1 1,-4 0-1,-1 0 1,1 1-1,0 0 0,-1-1 1,0 0-1,0 0 1,-1 0-44,-1 0 0,0 1 0,3 6 0,-1 0 0,-6-3 0,-1-1 1,0 0-1,-1 1-348,24 27 0,-2 4 1,-7-9 172,-2-5 1,-9-5 0,-1-2 0,-3-6 0,-3-4 5,-4-6 0,2-3 0,-7-6 0,-1 1-97,-3-3 0,-7 5 1,1-10-55,1 4 0,-3-5-125,1-4 889,-6-3 165,3-2-844,-7-7 0,-9 5 0,-5-3 988,-5 3 0,-11 9-506,-1 4 1,-8 2 0,-8 3 0</inkml:trace>
  <inkml:trace contextRef="#ctx0" brushRef="#br0" timeOffset="7">12673 16614 30804,'0'-65'-4916,"0"7"1,-2 18 5147,-3 30 1,-11 10 0,-8 16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CAAA3-B92E-CE48-B5E2-90A544AC6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4C632E-2C7E-104C-BA99-5D7A072CE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CC095-1C6C-F349-B1C9-FBC5D07BB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90246-B566-634C-B44F-6DE337A4F84B}" type="datetimeFigureOut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CB1E7-BD7C-374B-BA55-9DB5E517E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5D16E-E580-8845-9A41-755C7312F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7ABB-EBF4-B64D-8AD9-6B8FE2E2F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20C06-FD4B-314B-9D45-B10986059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1AB821-BCC5-604A-AE0E-9B2E60F3F2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5949D-4D41-0241-8645-96FFAB281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90246-B566-634C-B44F-6DE337A4F84B}" type="datetimeFigureOut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513DD-969B-6148-BB36-FED0F52F5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EA07F-BB9E-ED47-9547-D16ADE177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7ABB-EBF4-B64D-8AD9-6B8FE2E2F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335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ACA57D-5ADA-3840-B32A-8F946D334B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FF2D6C-7C2A-9349-92FE-A1BCAA0D18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A0D94-185B-CD44-A112-0D5F924B0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90246-B566-634C-B44F-6DE337A4F84B}" type="datetimeFigureOut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631AE-A437-3345-8914-96101AFD3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6933E-8B77-7C4E-8A37-E9722F79C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7ABB-EBF4-B64D-8AD9-6B8FE2E2F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784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BB63A-B1FD-3B4E-A4AF-20B6B2CEF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FE341-9D33-5C48-A8E9-68062BE13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016D8-9B49-6744-83D0-11FD0D86E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90246-B566-634C-B44F-6DE337A4F84B}" type="datetimeFigureOut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C1224-D47B-AB44-A414-C1BA26F2B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6CDDE-0656-3B48-A2A9-905627FEB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7ABB-EBF4-B64D-8AD9-6B8FE2E2F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202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10F3F-8AA1-694B-9063-8E5B17FED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D7FB9E-4731-D84E-996D-46DFCD248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181E7-ED4D-934F-8BAD-DA0BCA213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90246-B566-634C-B44F-6DE337A4F84B}" type="datetimeFigureOut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EB361-8FAF-7347-8DA1-4A345836B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D79F1-AD30-3E4D-9C23-B64BF1140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7ABB-EBF4-B64D-8AD9-6B8FE2E2F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62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40732-CABA-944C-97BD-1E0E9E5E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8DF88-39F5-F148-B415-416BFC9173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3F085B-FF4B-FA45-BCCF-F1241F9CE7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FCA428-1B33-E64D-B839-B48936A9D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90246-B566-634C-B44F-6DE337A4F84B}" type="datetimeFigureOut">
              <a:rPr lang="en-US" smtClean="0"/>
              <a:t>3/19/20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3EDBD6-8871-2849-BC62-9F78CE35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C33BED-D1D4-B84C-82E2-47C7B1986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7ABB-EBF4-B64D-8AD9-6B8FE2E2F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402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282C8-C873-9D44-83C8-4361460D2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D7A570-0DD5-FA46-9A6B-100D5502F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09FCA-1C7F-AB49-9657-38D0A9D561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554D00-BC77-7442-A687-6BB8B414E7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0806A3-4353-A64F-81EF-399B8DECB6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9A9E68-BEAB-DA46-83A5-3741E80BA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90246-B566-634C-B44F-6DE337A4F84B}" type="datetimeFigureOut">
              <a:rPr lang="en-US" smtClean="0"/>
              <a:t>3/19/20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6F1CD0-69A9-1041-BAE1-1DC7387F1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881609-A7BE-DB43-88B3-D44E34FAD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7ABB-EBF4-B64D-8AD9-6B8FE2E2F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274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62E3-2551-0B4C-9C5C-204630E3A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593F8-6A68-9749-96F1-CC5914974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90246-B566-634C-B44F-6DE337A4F84B}" type="datetimeFigureOut">
              <a:rPr lang="en-US" smtClean="0"/>
              <a:t>3/19/20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57533-7147-CB49-A3A9-6FB15FD04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CBDB23-9960-A741-8965-8D3E75F39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7ABB-EBF4-B64D-8AD9-6B8FE2E2F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21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407DF0-FA8C-F448-99FC-0EF998EB8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90246-B566-634C-B44F-6DE337A4F84B}" type="datetimeFigureOut">
              <a:rPr lang="en-US" smtClean="0"/>
              <a:t>3/19/20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16FA77-6519-F641-9928-00327969C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A9D70-1B31-CE4B-AEF6-68C0D00B2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7ABB-EBF4-B64D-8AD9-6B8FE2E2F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76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3414C-41AF-1145-B5BA-4066AF2C8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8FB9F-B8A1-3B47-A523-80429819B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475B5A-AD77-BE44-BD3A-B6AC4D625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51B1D8-251F-2849-A2FF-B77EC70F4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90246-B566-634C-B44F-6DE337A4F84B}" type="datetimeFigureOut">
              <a:rPr lang="en-US" smtClean="0"/>
              <a:t>3/19/20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0848D2-E9B5-B147-BBFE-DB2D4BEF8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E0AAD3-BE82-6C4B-878C-E17E681FE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7ABB-EBF4-B64D-8AD9-6B8FE2E2F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095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C3FB3-5E54-AD48-BBA7-6EFFC39D9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295198-42AB-DB4C-B5AB-AA9B7F2203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889A03-9856-294B-84C5-C8C40B0ABC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425A6E-384D-5442-9DED-80059352C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90246-B566-634C-B44F-6DE337A4F84B}" type="datetimeFigureOut">
              <a:rPr lang="en-US" smtClean="0"/>
              <a:t>3/19/20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F43721-87B7-2B4D-B75A-71D068F95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77DC47-B143-104E-B2B8-AAD0B2764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7ABB-EBF4-B64D-8AD9-6B8FE2E2F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533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6D4EE9-C8EB-1A48-BB45-FED3017F0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278E6-B81E-4E40-893F-0FF0FE0E1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260BC-B056-AB48-9506-9031CFD5B1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390246-B566-634C-B44F-6DE337A4F84B}" type="datetimeFigureOut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CF3AC-A048-1A44-AE3B-F371EB0A98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CB5D3-B21C-E648-BBBC-29EE41513D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E7ABB-EBF4-B64D-8AD9-6B8FE2E2F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993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tiff"/><Relationship Id="rId5" Type="http://schemas.openxmlformats.org/officeDocument/2006/relationships/image" Target="../media/image37.jpeg"/><Relationship Id="rId4" Type="http://schemas.openxmlformats.org/officeDocument/2006/relationships/image" Target="../media/image36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42.png"/><Relationship Id="rId7" Type="http://schemas.openxmlformats.org/officeDocument/2006/relationships/image" Target="../media/image46.em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Relationship Id="rId9" Type="http://schemas.openxmlformats.org/officeDocument/2006/relationships/image" Target="../media/image48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emf"/><Relationship Id="rId7" Type="http://schemas.openxmlformats.org/officeDocument/2006/relationships/customXml" Target="../ink/ink3.xml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customXml" Target="../ink/ink6.xml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7" Type="http://schemas.openxmlformats.org/officeDocument/2006/relationships/image" Target="../media/image22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56D44-25C3-F64D-A4DE-A14A3264DA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Non-Conventional </a:t>
            </a:r>
            <a:br>
              <a:rPr lang="en-US" dirty="0"/>
            </a:br>
            <a:r>
              <a:rPr lang="en-US" dirty="0"/>
              <a:t>Language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BC276-D5C2-E44F-BCFF-E19C36B282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Instructor: Kyunghyun Cho (NYU, Facebook)</a:t>
            </a:r>
          </a:p>
        </p:txBody>
      </p:sp>
    </p:spTree>
    <p:extLst>
      <p:ext uri="{BB962C8B-B14F-4D97-AF65-F5344CB8AC3E}">
        <p14:creationId xmlns:p14="http://schemas.microsoft.com/office/powerpoint/2010/main" val="3678526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0A3CB-7CB3-F348-8A74-812B7E211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Beam search &amp; adaptive generation order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3687E-93B5-984B-A5AF-4FCA81013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Because of our formulation, we can beam search with BERT</a:t>
            </a:r>
          </a:p>
          <a:p>
            <a:pPr lvl="1"/>
            <a:r>
              <a:rPr lang="en-US" dirty="0"/>
              <a:t>Over the choice of words as well as the choice of variables*</a:t>
            </a:r>
          </a:p>
          <a:p>
            <a:r>
              <a:rPr lang="en-US" dirty="0"/>
              <a:t>Different search strategies lead to different order of generation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C23A1B-00D5-2D4F-9D87-1B0B037EEF30}"/>
              </a:ext>
            </a:extLst>
          </p:cNvPr>
          <p:cNvSpPr/>
          <p:nvPr/>
        </p:nvSpPr>
        <p:spPr>
          <a:xfrm>
            <a:off x="4437888" y="6457890"/>
            <a:ext cx="78591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* though, for experiments, we only beam searched over the choice of words.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87CF37-3A62-354E-95AA-6FCAE48FE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93787"/>
            <a:ext cx="10515600" cy="36641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111E50C-2FFC-EC41-94D2-FC06587822FF}"/>
                  </a:ext>
                </a:extLst>
              </p14:cNvPr>
              <p14:cNvContentPartPr/>
              <p14:nvPr/>
            </p14:nvContentPartPr>
            <p14:xfrm>
              <a:off x="1641600" y="4351320"/>
              <a:ext cx="4115160" cy="2173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111E50C-2FFC-EC41-94D2-FC06587822F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32240" y="4341960"/>
                <a:ext cx="4133880" cy="219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9029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21EB1-5B92-8D42-9EED-7EF486DC0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3DAF3B4-A90E-FB4C-A189-212FB07DC80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54508" y="655320"/>
          <a:ext cx="11682984" cy="5547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17299">
                  <a:extLst>
                    <a:ext uri="{9D8B030D-6E8A-4147-A177-3AD203B41FA5}">
                      <a16:colId xmlns:a16="http://schemas.microsoft.com/office/drawing/2014/main" val="1676879162"/>
                    </a:ext>
                  </a:extLst>
                </a:gridCol>
                <a:gridCol w="10365685">
                  <a:extLst>
                    <a:ext uri="{9D8B030D-6E8A-4147-A177-3AD203B41FA5}">
                      <a16:colId xmlns:a16="http://schemas.microsoft.com/office/drawing/2014/main" val="9318391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Source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Doch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ohne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zivilgesellschaftliche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Organisationen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könne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eine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Demokratie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nicht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funktionieren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.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212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_ _ _ _ _ _ _ _ _ _ _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431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_ _ _ _ _ _ _ _ _ _ </a:t>
                      </a:r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.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6480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_ _ _ _ _ _ _ _ </a:t>
                      </a:r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cannot</a:t>
                      </a:r>
                      <a:r>
                        <a:rPr lang="en-US" sz="2000" dirty="0"/>
                        <a:t> _ .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5744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_ _ _ _ _ _ _ </a:t>
                      </a:r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democracy</a:t>
                      </a:r>
                      <a:r>
                        <a:rPr lang="en-US" sz="2000" dirty="0"/>
                        <a:t> cannot _ .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8152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_ </a:t>
                      </a:r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without</a:t>
                      </a:r>
                      <a:r>
                        <a:rPr lang="en-US" sz="2000" dirty="0"/>
                        <a:t> _ _ _ _ _ democracy cannot _ .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25516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_ without _ _ _ _ _ democracy cannot </a:t>
                      </a:r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work</a:t>
                      </a:r>
                      <a:r>
                        <a:rPr lang="en-US" sz="2000" dirty="0"/>
                        <a:t> .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757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But</a:t>
                      </a:r>
                      <a:r>
                        <a:rPr lang="en-US" sz="2000" dirty="0"/>
                        <a:t> without _ _ _ _ _ democracy cannot work .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6489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But without _ </a:t>
                      </a:r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society</a:t>
                      </a:r>
                      <a:r>
                        <a:rPr lang="en-US" sz="2000" dirty="0"/>
                        <a:t> _ _ _ democracy cannot work .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059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But without civil _ _ </a:t>
                      </a:r>
                      <a:r>
                        <a:rPr lang="en-US" sz="2000" b="1" dirty="0"/>
                        <a:t>,</a:t>
                      </a:r>
                      <a:r>
                        <a:rPr lang="en-US" sz="2000" dirty="0"/>
                        <a:t> _ democracy cannot work .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3344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But without civil </a:t>
                      </a:r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society</a:t>
                      </a:r>
                      <a:r>
                        <a:rPr lang="en-US" sz="2000" dirty="0"/>
                        <a:t> _ , _ democracy cannot work .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316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But without civil society </a:t>
                      </a:r>
                      <a:r>
                        <a:rPr lang="en-US" sz="2000" b="1" dirty="0" err="1">
                          <a:solidFill>
                            <a:srgbClr val="FF0000"/>
                          </a:solidFill>
                        </a:rPr>
                        <a:t>organisations</a:t>
                      </a:r>
                      <a:r>
                        <a:rPr lang="en-US" sz="2000" dirty="0"/>
                        <a:t> , _ democracy cannot work .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1754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But without civil society </a:t>
                      </a:r>
                      <a:r>
                        <a:rPr lang="en-US" sz="2000" dirty="0" err="1"/>
                        <a:t>organisations</a:t>
                      </a:r>
                      <a:r>
                        <a:rPr lang="en-US" sz="2000" dirty="0"/>
                        <a:t> , </a:t>
                      </a:r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a</a:t>
                      </a:r>
                      <a:r>
                        <a:rPr lang="en-US" sz="2000" dirty="0"/>
                        <a:t> democracy cannot work .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92638576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r>
                        <a:rPr lang="en-US" sz="2000" b="1" dirty="0"/>
                        <a:t>Reference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Yet without civil society </a:t>
                      </a:r>
                      <a:r>
                        <a:rPr lang="en-US" sz="2000" b="1" dirty="0" err="1"/>
                        <a:t>organisations</a:t>
                      </a:r>
                      <a:r>
                        <a:rPr lang="en-US" sz="2000" b="1" dirty="0"/>
                        <a:t> , a democracy cannot function .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852657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1103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72892F4-079B-7344-9714-B36AB9E48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700963"/>
            <a:ext cx="11645900" cy="4305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931BC8-B9FC-D04F-9B51-4FCA07239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results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9B4E39C-384C-334A-99E0-A4D60A8893F9}"/>
              </a:ext>
            </a:extLst>
          </p:cNvPr>
          <p:cNvSpPr/>
          <p:nvPr/>
        </p:nvSpPr>
        <p:spPr>
          <a:xfrm>
            <a:off x="2670873" y="2479753"/>
            <a:ext cx="980661" cy="77879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7C5F3B-25D9-4548-BA93-97164085980D}"/>
              </a:ext>
            </a:extLst>
          </p:cNvPr>
          <p:cNvSpPr/>
          <p:nvPr/>
        </p:nvSpPr>
        <p:spPr>
          <a:xfrm>
            <a:off x="10740626" y="3149313"/>
            <a:ext cx="886829" cy="38238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1468894-3635-E541-A332-3A9F969042C9}"/>
              </a:ext>
            </a:extLst>
          </p:cNvPr>
          <p:cNvSpPr/>
          <p:nvPr/>
        </p:nvSpPr>
        <p:spPr>
          <a:xfrm>
            <a:off x="2670873" y="4204577"/>
            <a:ext cx="980661" cy="77879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0B25942-E749-1C42-A0C8-6CBB5CEF1148}"/>
              </a:ext>
            </a:extLst>
          </p:cNvPr>
          <p:cNvSpPr/>
          <p:nvPr/>
        </p:nvSpPr>
        <p:spPr>
          <a:xfrm>
            <a:off x="4508347" y="2809102"/>
            <a:ext cx="7119108" cy="382383"/>
          </a:xfrm>
          <a:prstGeom prst="round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D0404E4-8C55-BE46-88B1-7BBF850F1F44}"/>
              </a:ext>
            </a:extLst>
          </p:cNvPr>
          <p:cNvSpPr/>
          <p:nvPr/>
        </p:nvSpPr>
        <p:spPr>
          <a:xfrm>
            <a:off x="10740626" y="4889776"/>
            <a:ext cx="886829" cy="38238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A23D1D-CA6E-1040-9BB4-9792C5F4EE2E}"/>
              </a:ext>
            </a:extLst>
          </p:cNvPr>
          <p:cNvSpPr/>
          <p:nvPr/>
        </p:nvSpPr>
        <p:spPr>
          <a:xfrm>
            <a:off x="6172200" y="6500271"/>
            <a:ext cx="6019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err="1"/>
              <a:t>Mansimov</a:t>
            </a:r>
            <a:r>
              <a:rPr lang="en-US" dirty="0"/>
              <a:t>, Wang, </a:t>
            </a:r>
            <a:r>
              <a:rPr lang="en-US" dirty="0" err="1"/>
              <a:t>Welleck</a:t>
            </a:r>
            <a:r>
              <a:rPr lang="en-US" dirty="0"/>
              <a:t> &amp; Cho [2020; under review]</a:t>
            </a:r>
          </a:p>
        </p:txBody>
      </p:sp>
    </p:spTree>
    <p:extLst>
      <p:ext uri="{BB962C8B-B14F-4D97-AF65-F5344CB8AC3E}">
        <p14:creationId xmlns:p14="http://schemas.microsoft.com/office/powerpoint/2010/main" val="13548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1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11E8D-7893-C642-8E58-A0BEEDF32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But, some interesting implications: </a:t>
            </a:r>
            <a:br>
              <a:rPr lang="en-US" dirty="0"/>
            </a:br>
            <a:r>
              <a:rPr lang="en-US" dirty="0"/>
              <a:t>                           Constant-time 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F9516-EEB7-FE4B-8B39-6E3731613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169"/>
            <a:ext cx="10515600" cy="4351338"/>
          </a:xfrm>
        </p:spPr>
        <p:txBody>
          <a:bodyPr/>
          <a:lstStyle/>
          <a:p>
            <a:r>
              <a:rPr lang="en-US" dirty="0"/>
              <a:t>With enough parallel compute, each iteration is constant </a:t>
            </a:r>
            <a:r>
              <a:rPr lang="en-US" dirty="0" err="1"/>
              <a:t>w.r.t.</a:t>
            </a:r>
            <a:r>
              <a:rPr lang="en-US" dirty="0"/>
              <a:t> length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FF60468F-712E-764E-8EE3-58DBFDED8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27607"/>
            <a:ext cx="10515600" cy="2795164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D94B32-E8B8-D54A-A83F-93BD156FFBB2}"/>
              </a:ext>
            </a:extLst>
          </p:cNvPr>
          <p:cNvSpPr/>
          <p:nvPr/>
        </p:nvSpPr>
        <p:spPr>
          <a:xfrm>
            <a:off x="838200" y="4087090"/>
            <a:ext cx="727129" cy="116784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5533860-FC1E-E34A-BF2E-E8F208DC73C7}"/>
              </a:ext>
            </a:extLst>
          </p:cNvPr>
          <p:cNvSpPr/>
          <p:nvPr/>
        </p:nvSpPr>
        <p:spPr>
          <a:xfrm>
            <a:off x="6289590" y="3627605"/>
            <a:ext cx="1599047" cy="162732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B043E6-B6F6-9F48-931C-99FA1F82BD90}"/>
              </a:ext>
            </a:extLst>
          </p:cNvPr>
          <p:cNvSpPr/>
          <p:nvPr/>
        </p:nvSpPr>
        <p:spPr>
          <a:xfrm>
            <a:off x="838200" y="5254930"/>
            <a:ext cx="727129" cy="1167841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0BD3794-9143-984A-946A-0ED750CB65D7}"/>
              </a:ext>
            </a:extLst>
          </p:cNvPr>
          <p:cNvSpPr/>
          <p:nvPr/>
        </p:nvSpPr>
        <p:spPr>
          <a:xfrm>
            <a:off x="6289590" y="5254930"/>
            <a:ext cx="1599047" cy="1167841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463889-F901-DB4E-9F8E-FFD68FF54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573" y="2065295"/>
            <a:ext cx="5562854" cy="144732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BEB8CB9-4891-E542-901D-42C5A88AFF60}"/>
              </a:ext>
            </a:extLst>
          </p:cNvPr>
          <p:cNvSpPr/>
          <p:nvPr/>
        </p:nvSpPr>
        <p:spPr>
          <a:xfrm>
            <a:off x="1036320" y="3732078"/>
            <a:ext cx="329184" cy="269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8146EE-DFE2-F042-9EF6-AA3AAE5B42A9}"/>
              </a:ext>
            </a:extLst>
          </p:cNvPr>
          <p:cNvSpPr/>
          <p:nvPr/>
        </p:nvSpPr>
        <p:spPr>
          <a:xfrm>
            <a:off x="2310384" y="4890581"/>
            <a:ext cx="237744" cy="266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4DC0D0-FE17-4246-B126-16911A2D5610}"/>
              </a:ext>
            </a:extLst>
          </p:cNvPr>
          <p:cNvSpPr/>
          <p:nvPr/>
        </p:nvSpPr>
        <p:spPr>
          <a:xfrm>
            <a:off x="2310384" y="6057457"/>
            <a:ext cx="237744" cy="266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B3AA23-6CE9-314C-AE50-C258419DB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312" y="3752386"/>
            <a:ext cx="203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FE1F19A-F131-E24E-8E5D-430122734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928" y="4916424"/>
            <a:ext cx="203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E1DB379-41E1-C247-B0AC-A03B3131B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7656" y="6058916"/>
            <a:ext cx="203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E183E4-D707-C649-8CDF-659EB0BE5D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636" y="4227907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826B53B-9740-5049-AA61-8CFC1FD4C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788" y="4568902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1427510-8671-7648-9042-8410681D0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636" y="539096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56C302E-05E4-CD4E-9C66-782CE5BDFF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0404" y="5731955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F2EE90C-2FA7-4348-B344-02734B3CA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9724" y="6053995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B766100-9FEA-4449-8265-1A86ABB8E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8180" y="4900419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AE259F3-2E68-4D42-A822-A7165783980A}"/>
              </a:ext>
            </a:extLst>
          </p:cNvPr>
          <p:cNvSpPr/>
          <p:nvPr/>
        </p:nvSpPr>
        <p:spPr>
          <a:xfrm>
            <a:off x="6669157" y="6477188"/>
            <a:ext cx="55228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Initially put forward by </a:t>
            </a:r>
            <a:r>
              <a:rPr lang="en-US" dirty="0" err="1"/>
              <a:t>Ghazvininejad</a:t>
            </a:r>
            <a:r>
              <a:rPr lang="en-US" dirty="0"/>
              <a:t> et al. [2019]</a:t>
            </a:r>
          </a:p>
        </p:txBody>
      </p:sp>
    </p:spTree>
    <p:extLst>
      <p:ext uri="{BB962C8B-B14F-4D97-AF65-F5344CB8AC3E}">
        <p14:creationId xmlns:p14="http://schemas.microsoft.com/office/powerpoint/2010/main" val="406044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1AB02-09C3-8740-BCC7-760D52E7E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generation with an adaptive order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25AF6-6832-4B4C-A349-365C4E77B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071113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BERT Generation</a:t>
            </a:r>
          </a:p>
          <a:p>
            <a:pPr lvl="1"/>
            <a:r>
              <a:rPr lang="en-US" dirty="0" err="1"/>
              <a:t>Ghazvininejad</a:t>
            </a:r>
            <a:r>
              <a:rPr lang="en-US" dirty="0"/>
              <a:t> et al. and Lawrence et al. at EMNLP 2019</a:t>
            </a:r>
          </a:p>
          <a:p>
            <a:r>
              <a:rPr lang="en-US" dirty="0"/>
              <a:t>Learned-order generation</a:t>
            </a:r>
          </a:p>
          <a:p>
            <a:pPr lvl="1"/>
            <a:r>
              <a:rPr lang="en-US" dirty="0" err="1"/>
              <a:t>Welleck</a:t>
            </a:r>
            <a:r>
              <a:rPr lang="en-US" dirty="0"/>
              <a:t> et al. </a:t>
            </a:r>
            <a:r>
              <a:rPr lang="en-US" sz="1800" dirty="0"/>
              <a:t>[2019]</a:t>
            </a:r>
            <a:r>
              <a:rPr lang="en-US" dirty="0"/>
              <a:t>, Gu et al. </a:t>
            </a:r>
            <a:r>
              <a:rPr lang="en-US" sz="1800" dirty="0"/>
              <a:t>[2019], </a:t>
            </a:r>
            <a:r>
              <a:rPr lang="en-US" dirty="0"/>
              <a:t>Stern et al. </a:t>
            </a:r>
            <a:r>
              <a:rPr lang="en-US" sz="1800" dirty="0"/>
              <a:t>[2019]</a:t>
            </a:r>
            <a:r>
              <a:rPr lang="en-US" dirty="0"/>
              <a:t>, Chan et al. </a:t>
            </a:r>
            <a:r>
              <a:rPr lang="en-US" sz="1800" dirty="0"/>
              <a:t>[2019], </a:t>
            </a:r>
            <a:r>
              <a:rPr lang="en-US" dirty="0" err="1"/>
              <a:t>Emelianenko</a:t>
            </a:r>
            <a:r>
              <a:rPr lang="en-US" dirty="0"/>
              <a:t> et al. </a:t>
            </a:r>
            <a:r>
              <a:rPr lang="en-US" sz="1800" dirty="0"/>
              <a:t>[2019]</a:t>
            </a:r>
            <a:r>
              <a:rPr lang="en-US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1498600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3E131-A1D8-1C4E-9E56-2B9D470B0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sequence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FBA3E-7C43-4742-822B-EE8B283F6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71208" cy="4351338"/>
          </a:xfrm>
        </p:spPr>
        <p:txBody>
          <a:bodyPr/>
          <a:lstStyle/>
          <a:p>
            <a:r>
              <a:rPr lang="en-US" dirty="0"/>
              <a:t>                                   , where</a:t>
            </a:r>
          </a:p>
          <a:p>
            <a:r>
              <a:rPr lang="en-US" dirty="0"/>
              <a:t>From a finite set of data points</a:t>
            </a:r>
          </a:p>
          <a:p>
            <a:r>
              <a:rPr lang="en-US" dirty="0"/>
              <a:t>Three ways to go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Build a table containing all possible      for each      to store probabilities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Factorize the table: e.g., autoregressive models</a:t>
            </a:r>
            <a:br>
              <a:rPr lang="en-US" dirty="0"/>
            </a:b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Smooth the table: e.g., latent variable 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924301-3AB1-6646-90FF-27CA8E4E0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766" y="1848775"/>
            <a:ext cx="3073400" cy="368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4F04F8-69C0-2B4C-9285-C73181EB9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273" y="1848775"/>
            <a:ext cx="3683000" cy="368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E9AE61-3282-F64F-B910-FAFBFA70A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3598" y="2386737"/>
            <a:ext cx="4699000" cy="368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58A73B-FBBC-4E4E-BBB6-FFE632801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5439" y="3362446"/>
            <a:ext cx="228600" cy="241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541A33-C826-184D-88C1-D0AB4CE415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1549" y="3367350"/>
            <a:ext cx="266700" cy="215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22C3C8-1581-C840-8713-9C4851CE7E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3052" y="5679586"/>
            <a:ext cx="6654800" cy="711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D1B022-DA5A-4E4B-BFF2-E0354190BF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3752" y="4153673"/>
            <a:ext cx="5613400" cy="9017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B3F265-55A5-7B42-A2B3-D68DEDAFA165}"/>
              </a:ext>
            </a:extLst>
          </p:cNvPr>
          <p:cNvCxnSpPr/>
          <p:nvPr/>
        </p:nvCxnSpPr>
        <p:spPr>
          <a:xfrm>
            <a:off x="1747777" y="3510024"/>
            <a:ext cx="8588415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AEF0A41-4220-E24D-8087-9F7EBBD8B384}"/>
              </a:ext>
            </a:extLst>
          </p:cNvPr>
          <p:cNvSpPr/>
          <p:nvPr/>
        </p:nvSpPr>
        <p:spPr>
          <a:xfrm>
            <a:off x="1286678" y="5043911"/>
            <a:ext cx="8235274" cy="1547067"/>
          </a:xfrm>
          <a:prstGeom prst="roundRect">
            <a:avLst/>
          </a:pr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290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62FB7-D0F4-B54B-8378-907CAD1F6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Latent variable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F2312-63F8-B844-ABC1-F6EFF905A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Latent variables capture the dependencies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    , but after marginalization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7307754-31F7-E843-8E24-03C56AD7F53A}"/>
              </a:ext>
            </a:extLst>
          </p:cNvPr>
          <p:cNvSpPr/>
          <p:nvPr/>
        </p:nvSpPr>
        <p:spPr>
          <a:xfrm>
            <a:off x="2767584" y="2696120"/>
            <a:ext cx="256032" cy="256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4604AAE-9208-5842-94B4-401ECA3170E1}"/>
              </a:ext>
            </a:extLst>
          </p:cNvPr>
          <p:cNvSpPr/>
          <p:nvPr/>
        </p:nvSpPr>
        <p:spPr>
          <a:xfrm>
            <a:off x="4206240" y="2696120"/>
            <a:ext cx="256032" cy="256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A023D59-5B34-7F45-A44F-B8F54326E194}"/>
              </a:ext>
            </a:extLst>
          </p:cNvPr>
          <p:cNvSpPr/>
          <p:nvPr/>
        </p:nvSpPr>
        <p:spPr>
          <a:xfrm>
            <a:off x="3486912" y="2696120"/>
            <a:ext cx="256032" cy="256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A95518C-3850-EF4C-BF90-4DB0B22FE274}"/>
              </a:ext>
            </a:extLst>
          </p:cNvPr>
          <p:cNvSpPr/>
          <p:nvPr/>
        </p:nvSpPr>
        <p:spPr>
          <a:xfrm>
            <a:off x="4925568" y="2696120"/>
            <a:ext cx="256032" cy="256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3FB4EB-B30B-AC4C-AD96-EE8CD0C44F72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3023616" y="2824136"/>
            <a:ext cx="4632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66DB28-909B-654D-8CA3-A33684297A44}"/>
              </a:ext>
            </a:extLst>
          </p:cNvPr>
          <p:cNvCxnSpPr>
            <a:cxnSpLocks/>
            <a:stCxn id="6" idx="6"/>
            <a:endCxn id="5" idx="2"/>
          </p:cNvCxnSpPr>
          <p:nvPr/>
        </p:nvCxnSpPr>
        <p:spPr>
          <a:xfrm>
            <a:off x="3742944" y="2824136"/>
            <a:ext cx="4632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649C22-030B-B64A-A8CF-ED1E8234A18C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4462272" y="2824136"/>
            <a:ext cx="4632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3EB4A039-3ADF-4B4C-8381-C1532E1C83C5}"/>
              </a:ext>
            </a:extLst>
          </p:cNvPr>
          <p:cNvCxnSpPr>
            <a:stCxn id="4" idx="5"/>
            <a:endCxn id="5" idx="3"/>
          </p:cNvCxnSpPr>
          <p:nvPr/>
        </p:nvCxnSpPr>
        <p:spPr>
          <a:xfrm rot="16200000" flipH="1">
            <a:off x="3614928" y="2285850"/>
            <a:ext cx="12700" cy="1257614"/>
          </a:xfrm>
          <a:prstGeom prst="curvedConnector3">
            <a:avLst>
              <a:gd name="adj1" fmla="val 20952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164C7425-FFBD-3A41-A2FB-414E2536FE92}"/>
              </a:ext>
            </a:extLst>
          </p:cNvPr>
          <p:cNvCxnSpPr>
            <a:cxnSpLocks/>
            <a:stCxn id="4" idx="4"/>
            <a:endCxn id="8" idx="4"/>
          </p:cNvCxnSpPr>
          <p:nvPr/>
        </p:nvCxnSpPr>
        <p:spPr>
          <a:xfrm rot="16200000" flipH="1">
            <a:off x="3974592" y="1873160"/>
            <a:ext cx="12700" cy="2157984"/>
          </a:xfrm>
          <a:prstGeom prst="curvedConnector3">
            <a:avLst>
              <a:gd name="adj1" fmla="val 2664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5BB65DFA-391E-334F-85C5-275C81A36A19}"/>
              </a:ext>
            </a:extLst>
          </p:cNvPr>
          <p:cNvCxnSpPr>
            <a:cxnSpLocks/>
            <a:stCxn id="6" idx="5"/>
            <a:endCxn id="8" idx="3"/>
          </p:cNvCxnSpPr>
          <p:nvPr/>
        </p:nvCxnSpPr>
        <p:spPr>
          <a:xfrm rot="16200000" flipH="1">
            <a:off x="4334256" y="2285850"/>
            <a:ext cx="12700" cy="1257614"/>
          </a:xfrm>
          <a:prstGeom prst="curvedConnector3">
            <a:avLst>
              <a:gd name="adj1" fmla="val 20952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446A013E-8CDE-2942-A082-708ABC1806A6}"/>
              </a:ext>
            </a:extLst>
          </p:cNvPr>
          <p:cNvSpPr/>
          <p:nvPr/>
        </p:nvSpPr>
        <p:spPr>
          <a:xfrm>
            <a:off x="2767584" y="3699038"/>
            <a:ext cx="256032" cy="256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151DF10-B790-5748-AAFF-4EEE4541FFFA}"/>
              </a:ext>
            </a:extLst>
          </p:cNvPr>
          <p:cNvSpPr/>
          <p:nvPr/>
        </p:nvSpPr>
        <p:spPr>
          <a:xfrm>
            <a:off x="4206240" y="3699038"/>
            <a:ext cx="256032" cy="256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CB1C0E-B650-5D4B-A8B8-4AFE5207B6C9}"/>
              </a:ext>
            </a:extLst>
          </p:cNvPr>
          <p:cNvSpPr/>
          <p:nvPr/>
        </p:nvSpPr>
        <p:spPr>
          <a:xfrm>
            <a:off x="3486912" y="3699038"/>
            <a:ext cx="256032" cy="256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CDA00C0-CF8C-674E-B53C-6EEB5DE4E50B}"/>
              </a:ext>
            </a:extLst>
          </p:cNvPr>
          <p:cNvSpPr/>
          <p:nvPr/>
        </p:nvSpPr>
        <p:spPr>
          <a:xfrm>
            <a:off x="4925568" y="3699038"/>
            <a:ext cx="256032" cy="256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FC6762E-CF02-CF43-9564-3A2DDAACF558}"/>
              </a:ext>
            </a:extLst>
          </p:cNvPr>
          <p:cNvCxnSpPr>
            <a:cxnSpLocks/>
            <a:stCxn id="37" idx="6"/>
            <a:endCxn id="39" idx="2"/>
          </p:cNvCxnSpPr>
          <p:nvPr/>
        </p:nvCxnSpPr>
        <p:spPr>
          <a:xfrm>
            <a:off x="4462272" y="3827054"/>
            <a:ext cx="4632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54ECEF93-A607-0C43-89E0-B749CCF947E4}"/>
              </a:ext>
            </a:extLst>
          </p:cNvPr>
          <p:cNvCxnSpPr>
            <a:stCxn id="36" idx="5"/>
            <a:endCxn id="37" idx="3"/>
          </p:cNvCxnSpPr>
          <p:nvPr/>
        </p:nvCxnSpPr>
        <p:spPr>
          <a:xfrm rot="16200000" flipH="1">
            <a:off x="3614928" y="3288768"/>
            <a:ext cx="12700" cy="1257614"/>
          </a:xfrm>
          <a:prstGeom prst="curvedConnector3">
            <a:avLst>
              <a:gd name="adj1" fmla="val 20952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F1D1A715-96C6-A942-AFC1-5BCE8CD318C5}"/>
              </a:ext>
            </a:extLst>
          </p:cNvPr>
          <p:cNvCxnSpPr>
            <a:cxnSpLocks/>
            <a:stCxn id="36" idx="4"/>
            <a:endCxn id="39" idx="4"/>
          </p:cNvCxnSpPr>
          <p:nvPr/>
        </p:nvCxnSpPr>
        <p:spPr>
          <a:xfrm rot="16200000" flipH="1">
            <a:off x="3974592" y="2876078"/>
            <a:ext cx="12700" cy="2157984"/>
          </a:xfrm>
          <a:prstGeom prst="curvedConnector3">
            <a:avLst>
              <a:gd name="adj1" fmla="val 2664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E21839DD-F7EE-4844-8744-B1039310A237}"/>
              </a:ext>
            </a:extLst>
          </p:cNvPr>
          <p:cNvCxnSpPr>
            <a:cxnSpLocks/>
            <a:stCxn id="38" idx="5"/>
            <a:endCxn id="39" idx="3"/>
          </p:cNvCxnSpPr>
          <p:nvPr/>
        </p:nvCxnSpPr>
        <p:spPr>
          <a:xfrm rot="16200000" flipH="1">
            <a:off x="4334256" y="3288768"/>
            <a:ext cx="12700" cy="1257614"/>
          </a:xfrm>
          <a:prstGeom prst="curvedConnector3">
            <a:avLst>
              <a:gd name="adj1" fmla="val 20952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842DBC16-3B08-6046-A77D-8B1B24AA2BAB}"/>
              </a:ext>
            </a:extLst>
          </p:cNvPr>
          <p:cNvSpPr txBox="1"/>
          <p:nvPr/>
        </p:nvSpPr>
        <p:spPr>
          <a:xfrm>
            <a:off x="5408802" y="2514870"/>
            <a:ext cx="414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52A1BFC-B956-6445-B818-2C80946DB72F}"/>
              </a:ext>
            </a:extLst>
          </p:cNvPr>
          <p:cNvSpPr txBox="1"/>
          <p:nvPr/>
        </p:nvSpPr>
        <p:spPr>
          <a:xfrm>
            <a:off x="5408802" y="3468205"/>
            <a:ext cx="414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13886E5-60E8-E54C-BA63-C0EB83133F5D}"/>
              </a:ext>
            </a:extLst>
          </p:cNvPr>
          <p:cNvSpPr/>
          <p:nvPr/>
        </p:nvSpPr>
        <p:spPr>
          <a:xfrm>
            <a:off x="7711215" y="3443006"/>
            <a:ext cx="256032" cy="256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A0A380F-2E88-A942-802A-29D66ED5AB39}"/>
              </a:ext>
            </a:extLst>
          </p:cNvPr>
          <p:cNvSpPr/>
          <p:nvPr/>
        </p:nvSpPr>
        <p:spPr>
          <a:xfrm>
            <a:off x="9149871" y="3443006"/>
            <a:ext cx="256032" cy="256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A20B32E-370B-3B40-8D56-291354E2C058}"/>
              </a:ext>
            </a:extLst>
          </p:cNvPr>
          <p:cNvSpPr/>
          <p:nvPr/>
        </p:nvSpPr>
        <p:spPr>
          <a:xfrm>
            <a:off x="8430543" y="3443006"/>
            <a:ext cx="256032" cy="256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2CDD653-E763-4140-9FF7-6CAEA5982F1B}"/>
              </a:ext>
            </a:extLst>
          </p:cNvPr>
          <p:cNvSpPr/>
          <p:nvPr/>
        </p:nvSpPr>
        <p:spPr>
          <a:xfrm>
            <a:off x="9869199" y="3443006"/>
            <a:ext cx="256032" cy="256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67761BE-6B6C-BD4A-A5A1-C74C36279740}"/>
              </a:ext>
            </a:extLst>
          </p:cNvPr>
          <p:cNvSpPr/>
          <p:nvPr/>
        </p:nvSpPr>
        <p:spPr>
          <a:xfrm>
            <a:off x="7715913" y="2722134"/>
            <a:ext cx="256032" cy="256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DFA7E70-B11C-5C43-922F-E6A912292F02}"/>
              </a:ext>
            </a:extLst>
          </p:cNvPr>
          <p:cNvSpPr/>
          <p:nvPr/>
        </p:nvSpPr>
        <p:spPr>
          <a:xfrm>
            <a:off x="8430543" y="2722134"/>
            <a:ext cx="256032" cy="256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60D42A5-C8D2-9D4C-BFA3-6D2353AAEA0A}"/>
              </a:ext>
            </a:extLst>
          </p:cNvPr>
          <p:cNvSpPr/>
          <p:nvPr/>
        </p:nvSpPr>
        <p:spPr>
          <a:xfrm>
            <a:off x="9145173" y="2722134"/>
            <a:ext cx="256032" cy="256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DAECA72-80DD-EC49-B85E-8A309D9C8BF7}"/>
              </a:ext>
            </a:extLst>
          </p:cNvPr>
          <p:cNvSpPr/>
          <p:nvPr/>
        </p:nvSpPr>
        <p:spPr>
          <a:xfrm>
            <a:off x="9859803" y="2722134"/>
            <a:ext cx="256032" cy="256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4FEB526-2258-1848-860F-5D62B06C72EC}"/>
              </a:ext>
            </a:extLst>
          </p:cNvPr>
          <p:cNvCxnSpPr>
            <a:cxnSpLocks/>
            <a:stCxn id="59" idx="4"/>
            <a:endCxn id="46" idx="0"/>
          </p:cNvCxnSpPr>
          <p:nvPr/>
        </p:nvCxnSpPr>
        <p:spPr>
          <a:xfrm flipH="1">
            <a:off x="7839231" y="2978166"/>
            <a:ext cx="4698" cy="464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12E5A3C-AB90-FF47-94C3-A1C4F06312FB}"/>
              </a:ext>
            </a:extLst>
          </p:cNvPr>
          <p:cNvCxnSpPr>
            <a:cxnSpLocks/>
            <a:stCxn id="59" idx="4"/>
            <a:endCxn id="48" idx="0"/>
          </p:cNvCxnSpPr>
          <p:nvPr/>
        </p:nvCxnSpPr>
        <p:spPr>
          <a:xfrm>
            <a:off x="7843929" y="2978166"/>
            <a:ext cx="714630" cy="464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A071352-D86B-C140-8886-B3DEB58153EC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7848627" y="2978166"/>
            <a:ext cx="1429260" cy="464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D04C0A7-8F73-AF4D-9C6E-65A3BC4F9C44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7853325" y="2978166"/>
            <a:ext cx="2143890" cy="464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9088D10-6DBD-0F4F-ABD0-6697B1968DDF}"/>
              </a:ext>
            </a:extLst>
          </p:cNvPr>
          <p:cNvCxnSpPr>
            <a:cxnSpLocks/>
            <a:stCxn id="61" idx="4"/>
            <a:endCxn id="46" idx="0"/>
          </p:cNvCxnSpPr>
          <p:nvPr/>
        </p:nvCxnSpPr>
        <p:spPr>
          <a:xfrm flipH="1">
            <a:off x="7839231" y="2978166"/>
            <a:ext cx="719328" cy="464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3E6D35F-4CCA-D343-8C6C-7089556A1BBC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8558559" y="2978166"/>
            <a:ext cx="0" cy="464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0AC2EE6-CF8C-9E49-B289-BBC1EC70870E}"/>
              </a:ext>
            </a:extLst>
          </p:cNvPr>
          <p:cNvCxnSpPr>
            <a:cxnSpLocks/>
            <a:stCxn id="61" idx="4"/>
            <a:endCxn id="47" idx="0"/>
          </p:cNvCxnSpPr>
          <p:nvPr/>
        </p:nvCxnSpPr>
        <p:spPr>
          <a:xfrm>
            <a:off x="8558559" y="2978166"/>
            <a:ext cx="719328" cy="464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BF24D09-A714-0347-B35F-9A3238E2410A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8558559" y="2978166"/>
            <a:ext cx="1438656" cy="464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EC1847D-E5A2-6A44-B16F-77ABD087AEAE}"/>
              </a:ext>
            </a:extLst>
          </p:cNvPr>
          <p:cNvCxnSpPr>
            <a:cxnSpLocks/>
            <a:stCxn id="62" idx="4"/>
          </p:cNvCxnSpPr>
          <p:nvPr/>
        </p:nvCxnSpPr>
        <p:spPr>
          <a:xfrm>
            <a:off x="9273189" y="2978166"/>
            <a:ext cx="724026" cy="464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4647C25-DAD3-4641-9F10-C91F549DBC9C}"/>
              </a:ext>
            </a:extLst>
          </p:cNvPr>
          <p:cNvCxnSpPr>
            <a:cxnSpLocks/>
            <a:stCxn id="62" idx="4"/>
            <a:endCxn id="47" idx="0"/>
          </p:cNvCxnSpPr>
          <p:nvPr/>
        </p:nvCxnSpPr>
        <p:spPr>
          <a:xfrm>
            <a:off x="9273189" y="2978166"/>
            <a:ext cx="4698" cy="464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04D322C-3748-4E4B-9976-B5252EA57817}"/>
              </a:ext>
            </a:extLst>
          </p:cNvPr>
          <p:cNvCxnSpPr>
            <a:cxnSpLocks/>
            <a:endCxn id="48" idx="0"/>
          </p:cNvCxnSpPr>
          <p:nvPr/>
        </p:nvCxnSpPr>
        <p:spPr>
          <a:xfrm flipH="1">
            <a:off x="8558559" y="2978166"/>
            <a:ext cx="714630" cy="464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C5A1BA1-3C46-2940-9204-DA2CCEAF4FBF}"/>
              </a:ext>
            </a:extLst>
          </p:cNvPr>
          <p:cNvCxnSpPr>
            <a:cxnSpLocks/>
            <a:stCxn id="62" idx="4"/>
          </p:cNvCxnSpPr>
          <p:nvPr/>
        </p:nvCxnSpPr>
        <p:spPr>
          <a:xfrm flipH="1">
            <a:off x="7843929" y="2978166"/>
            <a:ext cx="1429260" cy="464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289FBFB-1CF2-B047-BDF2-789FF6D7AEC8}"/>
              </a:ext>
            </a:extLst>
          </p:cNvPr>
          <p:cNvCxnSpPr>
            <a:cxnSpLocks/>
            <a:stCxn id="63" idx="4"/>
            <a:endCxn id="46" idx="0"/>
          </p:cNvCxnSpPr>
          <p:nvPr/>
        </p:nvCxnSpPr>
        <p:spPr>
          <a:xfrm flipH="1">
            <a:off x="7839231" y="2978166"/>
            <a:ext cx="2148588" cy="464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11F3123-F72E-A642-BCD5-D57DFD76D1EE}"/>
              </a:ext>
            </a:extLst>
          </p:cNvPr>
          <p:cNvCxnSpPr>
            <a:cxnSpLocks/>
            <a:endCxn id="48" idx="0"/>
          </p:cNvCxnSpPr>
          <p:nvPr/>
        </p:nvCxnSpPr>
        <p:spPr>
          <a:xfrm flipH="1">
            <a:off x="8558559" y="2978166"/>
            <a:ext cx="1424562" cy="464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22972F29-3387-4149-9934-70D8780E81A5}"/>
              </a:ext>
            </a:extLst>
          </p:cNvPr>
          <p:cNvCxnSpPr>
            <a:cxnSpLocks/>
            <a:stCxn id="63" idx="4"/>
          </p:cNvCxnSpPr>
          <p:nvPr/>
        </p:nvCxnSpPr>
        <p:spPr>
          <a:xfrm flipH="1">
            <a:off x="9277887" y="2978166"/>
            <a:ext cx="709932" cy="464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1B2958-C17E-B64C-BE1A-6B00775D0209}"/>
              </a:ext>
            </a:extLst>
          </p:cNvPr>
          <p:cNvCxnSpPr>
            <a:cxnSpLocks/>
            <a:stCxn id="63" idx="4"/>
          </p:cNvCxnSpPr>
          <p:nvPr/>
        </p:nvCxnSpPr>
        <p:spPr>
          <a:xfrm>
            <a:off x="9987819" y="2978166"/>
            <a:ext cx="9396" cy="464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6A11E36-6E4C-744E-B3B3-32FF33042CA1}"/>
              </a:ext>
            </a:extLst>
          </p:cNvPr>
          <p:cNvSpPr txBox="1"/>
          <p:nvPr/>
        </p:nvSpPr>
        <p:spPr>
          <a:xfrm>
            <a:off x="2001517" y="2509334"/>
            <a:ext cx="414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9A379D1-4DC1-A84B-994E-CC8A017A708B}"/>
              </a:ext>
            </a:extLst>
          </p:cNvPr>
          <p:cNvSpPr txBox="1"/>
          <p:nvPr/>
        </p:nvSpPr>
        <p:spPr>
          <a:xfrm>
            <a:off x="2001517" y="3462669"/>
            <a:ext cx="414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98" name="Cross 97">
            <a:extLst>
              <a:ext uri="{FF2B5EF4-FFF2-40B4-BE49-F238E27FC236}">
                <a16:creationId xmlns:a16="http://schemas.microsoft.com/office/drawing/2014/main" id="{6D865853-4D97-8143-9B97-7B9AF578A963}"/>
              </a:ext>
            </a:extLst>
          </p:cNvPr>
          <p:cNvSpPr/>
          <p:nvPr/>
        </p:nvSpPr>
        <p:spPr>
          <a:xfrm rot="18886017">
            <a:off x="3374357" y="2682525"/>
            <a:ext cx="1245711" cy="1207643"/>
          </a:xfrm>
          <a:prstGeom prst="plus">
            <a:avLst>
              <a:gd name="adj" fmla="val 4115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ight Arrow 98">
            <a:extLst>
              <a:ext uri="{FF2B5EF4-FFF2-40B4-BE49-F238E27FC236}">
                <a16:creationId xmlns:a16="http://schemas.microsoft.com/office/drawing/2014/main" id="{806ABA18-EE3F-DA40-AC12-A5390544DD13}"/>
              </a:ext>
            </a:extLst>
          </p:cNvPr>
          <p:cNvSpPr/>
          <p:nvPr/>
        </p:nvSpPr>
        <p:spPr>
          <a:xfrm>
            <a:off x="6200147" y="2978166"/>
            <a:ext cx="1095855" cy="46484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B437F96D-F0EA-944C-BB17-6B41B84DE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271" y="4422552"/>
            <a:ext cx="1143000" cy="368300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D9657E05-A292-0148-95A0-BB86701BA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399" y="4434469"/>
            <a:ext cx="17145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31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A5593-147C-7249-B445-5A704F2F7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variable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38165-7386-214D-8E7D-BD48764D2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Notoriously difficult to fit a latent variable model</a:t>
            </a:r>
          </a:p>
          <a:p>
            <a:pPr lvl="1"/>
            <a:r>
              <a:rPr lang="en-US" dirty="0"/>
              <a:t>Principal component analysis </a:t>
            </a:r>
            <a:r>
              <a:rPr lang="en-US" sz="1800" dirty="0"/>
              <a:t>[Pearson, 1901]</a:t>
            </a:r>
            <a:r>
              <a:rPr lang="en-US" dirty="0"/>
              <a:t>, Boltzmann machines </a:t>
            </a:r>
            <a:r>
              <a:rPr lang="en-US" sz="2000" dirty="0"/>
              <a:t>[Ackley et al., 1985]</a:t>
            </a:r>
            <a:r>
              <a:rPr lang="en-US" dirty="0"/>
              <a:t>, Helmholtz free energy </a:t>
            </a:r>
            <a:r>
              <a:rPr lang="en-US" sz="2000" dirty="0"/>
              <a:t>[Hinton, 1994]</a:t>
            </a:r>
            <a:r>
              <a:rPr lang="en-US" dirty="0"/>
              <a:t>, wake-sleep algorithm </a:t>
            </a:r>
            <a:r>
              <a:rPr lang="en-US" sz="2000" dirty="0"/>
              <a:t>[Hinton et al., 1995]</a:t>
            </a:r>
            <a:r>
              <a:rPr lang="en-US" dirty="0"/>
              <a:t>, independent component analysis </a:t>
            </a:r>
            <a:r>
              <a:rPr lang="en-US" sz="2000" dirty="0"/>
              <a:t>[</a:t>
            </a:r>
            <a:r>
              <a:rPr lang="en-US" sz="2000" dirty="0" err="1"/>
              <a:t>Comon</a:t>
            </a:r>
            <a:r>
              <a:rPr lang="en-US" sz="2000" dirty="0"/>
              <a:t>, 1994; </a:t>
            </a:r>
            <a:r>
              <a:rPr lang="en-US" sz="2000" dirty="0" err="1"/>
              <a:t>Bell&amp;Sejnowski</a:t>
            </a:r>
            <a:r>
              <a:rPr lang="en-US" sz="2000" dirty="0"/>
              <a:t>, 1995; </a:t>
            </a:r>
            <a:r>
              <a:rPr lang="en-US" sz="2000" dirty="0" err="1"/>
              <a:t>Hyvarinen</a:t>
            </a:r>
            <a:r>
              <a:rPr lang="en-US" sz="2000" dirty="0"/>
              <a:t> et al., 2000]</a:t>
            </a:r>
            <a:r>
              <a:rPr lang="en-US" dirty="0"/>
              <a:t>, contrastive divergence </a:t>
            </a:r>
            <a:r>
              <a:rPr lang="en-US" sz="2000" dirty="0"/>
              <a:t>[Hinton, 2002]</a:t>
            </a:r>
            <a:r>
              <a:rPr lang="en-US" dirty="0"/>
              <a:t>, deep belief nets </a:t>
            </a:r>
            <a:r>
              <a:rPr lang="en-US" sz="2000" dirty="0"/>
              <a:t>[Hinton et al., 2006]</a:t>
            </a:r>
            <a:r>
              <a:rPr lang="en-US" dirty="0"/>
              <a:t>, denoising autoencoders </a:t>
            </a:r>
            <a:r>
              <a:rPr lang="en-US" sz="2000" dirty="0"/>
              <a:t>[Vincent et al., 2009]</a:t>
            </a:r>
            <a:r>
              <a:rPr lang="en-US" dirty="0"/>
              <a:t>, … and my entire PhD dissertation…</a:t>
            </a:r>
          </a:p>
          <a:p>
            <a:r>
              <a:rPr lang="en-US" dirty="0"/>
              <a:t>Because, it’s difficult to marginalize the latent variables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FB60A2-A8DC-F44D-B62F-D0FEFFB46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850" y="4690364"/>
            <a:ext cx="5448300" cy="9398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9FAE111-D0C2-6642-AB53-C3509D213CE7}"/>
              </a:ext>
            </a:extLst>
          </p:cNvPr>
          <p:cNvSpPr/>
          <p:nvPr/>
        </p:nvSpPr>
        <p:spPr>
          <a:xfrm>
            <a:off x="5401056" y="4764829"/>
            <a:ext cx="402336" cy="939801"/>
          </a:xfrm>
          <a:prstGeom prst="roundRect">
            <a:avLst/>
          </a:pr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688A07E-94F1-F14F-84FE-5509D3964972}"/>
              </a:ext>
            </a:extLst>
          </p:cNvPr>
          <p:cNvSpPr/>
          <p:nvPr/>
        </p:nvSpPr>
        <p:spPr>
          <a:xfrm>
            <a:off x="8442198" y="4764829"/>
            <a:ext cx="402336" cy="939801"/>
          </a:xfrm>
          <a:prstGeom prst="roundRect">
            <a:avLst/>
          </a:pr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E809DAC-8BC4-2A48-B9DB-3BE5B34F3F59}"/>
              </a:ext>
            </a:extLst>
          </p:cNvPr>
          <p:cNvSpPr/>
          <p:nvPr/>
        </p:nvSpPr>
        <p:spPr>
          <a:xfrm>
            <a:off x="7603435" y="4764829"/>
            <a:ext cx="229163" cy="939801"/>
          </a:xfrm>
          <a:prstGeom prst="roundRect">
            <a:avLst/>
          </a:pr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897488C-B206-D840-A134-2886F9D9D7FA}"/>
              </a:ext>
            </a:extLst>
          </p:cNvPr>
          <p:cNvSpPr/>
          <p:nvPr/>
        </p:nvSpPr>
        <p:spPr>
          <a:xfrm>
            <a:off x="6474250" y="4764829"/>
            <a:ext cx="229163" cy="939801"/>
          </a:xfrm>
          <a:prstGeom prst="roundRect">
            <a:avLst/>
          </a:pr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732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19ABC-3849-A64B-ACC6-A48BDE931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2A761-F8F9-F94C-B698-84258F185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Maximizing the </a:t>
            </a:r>
            <a:r>
              <a:rPr lang="en-US" dirty="0" err="1"/>
              <a:t>lowerbound</a:t>
            </a:r>
            <a:r>
              <a:rPr lang="en-US" dirty="0"/>
              <a:t> instead with an approximate posterior </a:t>
            </a:r>
            <a:r>
              <a:rPr lang="en-US" i="1" dirty="0"/>
              <a:t>q</a:t>
            </a:r>
          </a:p>
          <a:p>
            <a:endParaRPr lang="en-US" i="1" dirty="0"/>
          </a:p>
          <a:p>
            <a:endParaRPr lang="en-US" i="1" dirty="0"/>
          </a:p>
          <a:p>
            <a:pPr lvl="1"/>
            <a:r>
              <a:rPr lang="en-US" dirty="0" err="1"/>
              <a:t>Reparametrization</a:t>
            </a:r>
            <a:r>
              <a:rPr lang="en-US" dirty="0"/>
              <a:t> trick to estimate the gradient </a:t>
            </a:r>
            <a:r>
              <a:rPr lang="en-US" dirty="0" err="1"/>
              <a:t>w.r.t.</a:t>
            </a:r>
            <a:r>
              <a:rPr lang="en-US" dirty="0"/>
              <a:t> </a:t>
            </a:r>
            <a:r>
              <a:rPr lang="en-US" i="1" dirty="0"/>
              <a:t>q</a:t>
            </a:r>
            <a:r>
              <a:rPr lang="en-US" dirty="0"/>
              <a:t> with a minimal variance</a:t>
            </a:r>
          </a:p>
          <a:p>
            <a:pPr lvl="1"/>
            <a:r>
              <a:rPr lang="en-US" dirty="0"/>
              <a:t>Proposed by </a:t>
            </a:r>
            <a:r>
              <a:rPr lang="en-US" dirty="0" err="1"/>
              <a:t>Kingma</a:t>
            </a:r>
            <a:r>
              <a:rPr lang="en-US" dirty="0"/>
              <a:t> &amp; Welling [2013] and Rezende et al. [2014]</a:t>
            </a:r>
          </a:p>
          <a:p>
            <a:r>
              <a:rPr lang="en-US" dirty="0"/>
              <a:t>A stream of studies applying VAE to NLP</a:t>
            </a:r>
          </a:p>
          <a:p>
            <a:pPr lvl="1"/>
            <a:r>
              <a:rPr lang="en-US" dirty="0"/>
              <a:t>VAE Language models </a:t>
            </a:r>
            <a:r>
              <a:rPr lang="en-US" sz="2000" dirty="0"/>
              <a:t>[Bowman et al., 2016]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VAE Seq2seq </a:t>
            </a:r>
            <a:r>
              <a:rPr lang="en-US" sz="2000" dirty="0"/>
              <a:t>[Zhang et al., 2016; </a:t>
            </a:r>
            <a:r>
              <a:rPr lang="en-US" sz="2000" dirty="0" err="1"/>
              <a:t>Zhou&amp;Neubig</a:t>
            </a:r>
            <a:r>
              <a:rPr lang="en-US" sz="2000" dirty="0"/>
              <a:t>, 2017; </a:t>
            </a:r>
            <a:r>
              <a:rPr lang="en-US" sz="2000" dirty="0" err="1"/>
              <a:t>Shah&amp;Barber</a:t>
            </a:r>
            <a:r>
              <a:rPr lang="en-US" sz="2000" dirty="0"/>
              <a:t>, 2018]</a:t>
            </a:r>
            <a:r>
              <a:rPr lang="en-US" dirty="0"/>
              <a:t>, …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79CEE-CB6D-254D-A3B4-B667C7A8E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794" y="2451100"/>
            <a:ext cx="10071100" cy="7366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5DF058D-2321-7A4F-BFF7-4830A4B722B0}"/>
              </a:ext>
            </a:extLst>
          </p:cNvPr>
          <p:cNvSpPr/>
          <p:nvPr/>
        </p:nvSpPr>
        <p:spPr>
          <a:xfrm>
            <a:off x="8613648" y="2613296"/>
            <a:ext cx="2603246" cy="381349"/>
          </a:xfrm>
          <a:prstGeom prst="roundRect">
            <a:avLst/>
          </a:prstGeom>
          <a:solidFill>
            <a:schemeClr val="accent5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61A8F36-B93F-1040-BC7C-0F8D6B1E9725}"/>
              </a:ext>
            </a:extLst>
          </p:cNvPr>
          <p:cNvSpPr/>
          <p:nvPr/>
        </p:nvSpPr>
        <p:spPr>
          <a:xfrm>
            <a:off x="4815840" y="2613295"/>
            <a:ext cx="3474720" cy="381349"/>
          </a:xfrm>
          <a:prstGeom prst="roundRect">
            <a:avLst/>
          </a:pr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7F172B3-1DED-FA48-9A6F-48A7AC00DBFB}"/>
              </a:ext>
            </a:extLst>
          </p:cNvPr>
          <p:cNvSpPr/>
          <p:nvPr/>
        </p:nvSpPr>
        <p:spPr>
          <a:xfrm>
            <a:off x="5340096" y="2715419"/>
            <a:ext cx="1048512" cy="381349"/>
          </a:xfrm>
          <a:prstGeom prst="roundRect">
            <a:avLst/>
          </a:prstGeom>
          <a:solidFill>
            <a:schemeClr val="accent5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DA542B-FBBF-C44D-9A26-6938FA4C08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27392" y="435029"/>
            <a:ext cx="1103002" cy="1352187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B63A5A-DD0A-E54E-9A67-A4BDA68F11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70749" y="435029"/>
            <a:ext cx="1115889" cy="1352187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ADDAD0-BB02-7048-A109-F6E13F5432B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15271" y="5058372"/>
            <a:ext cx="1182756" cy="1502027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E98C8F-999A-F145-9495-464BE36F837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0749" y="5377643"/>
            <a:ext cx="1182756" cy="118275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14628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6BF5F-C23D-6640-B843-92F77A135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is easy, but generation is not…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36E0D-EC1D-D44E-BB29-F17A48880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Generation is equivalent to solving</a:t>
            </a:r>
          </a:p>
          <a:p>
            <a:endParaRPr lang="en-US" dirty="0"/>
          </a:p>
          <a:p>
            <a:r>
              <a:rPr lang="en-US" dirty="0"/>
              <a:t>It is </a:t>
            </a:r>
            <a:r>
              <a:rPr lang="en-US" i="1" dirty="0"/>
              <a:t>not</a:t>
            </a:r>
            <a:r>
              <a:rPr lang="en-US" dirty="0"/>
              <a:t> equivalent to       </a:t>
            </a:r>
          </a:p>
          <a:p>
            <a:endParaRPr lang="en-US" dirty="0"/>
          </a:p>
          <a:p>
            <a:r>
              <a:rPr lang="en-US" dirty="0"/>
              <a:t>Sadly, this has been a common practice</a:t>
            </a:r>
          </a:p>
          <a:p>
            <a:pPr lvl="1"/>
            <a:r>
              <a:rPr lang="en-US" dirty="0"/>
              <a:t>“</a:t>
            </a:r>
            <a:r>
              <a:rPr lang="en-US" i="1" dirty="0"/>
              <a:t>During decoding, however, due to the absence of target sentence y, we set </a:t>
            </a:r>
            <a:r>
              <a:rPr lang="en-US" i="1" dirty="0" err="1"/>
              <a:t>h</a:t>
            </a:r>
            <a:r>
              <a:rPr lang="en-US" i="1" baseline="-25000" dirty="0" err="1"/>
              <a:t>z</a:t>
            </a:r>
            <a:r>
              <a:rPr lang="en-US" i="1" dirty="0"/>
              <a:t> to be the mean of p</a:t>
            </a:r>
            <a:r>
              <a:rPr lang="el-GR" i="1" baseline="-25000" dirty="0"/>
              <a:t>θ</a:t>
            </a:r>
            <a:r>
              <a:rPr lang="el-GR" i="1" dirty="0"/>
              <a:t>(</a:t>
            </a:r>
            <a:r>
              <a:rPr lang="en-US" i="1" dirty="0" err="1"/>
              <a:t>z|x</a:t>
            </a:r>
            <a:r>
              <a:rPr lang="en-US" i="1" dirty="0"/>
              <a:t>), i.e., µ’.</a:t>
            </a:r>
            <a:r>
              <a:rPr lang="en-US" dirty="0"/>
              <a:t>” Zhang et al. [2016] </a:t>
            </a:r>
          </a:p>
          <a:p>
            <a:pPr lvl="1"/>
            <a:r>
              <a:rPr lang="en-US" dirty="0"/>
              <a:t>“</a:t>
            </a:r>
            <a:r>
              <a:rPr lang="en-US" i="1" dirty="0"/>
              <a:t>We do not marginalize over the latent variable z however, instead we use the mode µ of z as the latent representation for z</a:t>
            </a:r>
            <a:r>
              <a:rPr lang="en-US" dirty="0"/>
              <a:t>” </a:t>
            </a:r>
            <a:r>
              <a:rPr lang="en-US" dirty="0" err="1"/>
              <a:t>Zhou&amp;Neubig</a:t>
            </a:r>
            <a:r>
              <a:rPr lang="en-US" dirty="0"/>
              <a:t> [2017]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F048A7-674A-BB4F-97F9-4362B25FA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050" y="2335276"/>
            <a:ext cx="8089900" cy="431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592A26-D721-354B-94FB-8FC208F10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659" y="2921891"/>
            <a:ext cx="33147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680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F6D5C-111A-874F-A6F8-BD3E3DE96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BERT</a:t>
            </a:r>
            <a:r>
              <a:rPr lang="en-US" baseline="30000" dirty="0"/>
              <a:t>*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67669-7D80-614D-8AD0-6814242D8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ways to talk BERT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How well does it initialize a classifier?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What kind of (linguistic) features does BERT capture?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What was BERT trained to do?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B1454D-B1E9-B940-8F87-628CAC84FB87}"/>
              </a:ext>
            </a:extLst>
          </p:cNvPr>
          <p:cNvSpPr/>
          <p:nvPr/>
        </p:nvSpPr>
        <p:spPr>
          <a:xfrm>
            <a:off x="195072" y="6457890"/>
            <a:ext cx="119969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* There are many more and less recent variants of BERT, and I use “BERT” to refer to any undirected language model.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786FAE5-BEFE-C44A-8F74-6D5B3CB51C25}"/>
                  </a:ext>
                </a:extLst>
              </p14:cNvPr>
              <p14:cNvContentPartPr/>
              <p14:nvPr/>
            </p14:nvContentPartPr>
            <p14:xfrm>
              <a:off x="1862280" y="2653920"/>
              <a:ext cx="4258800" cy="62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786FAE5-BEFE-C44A-8F74-6D5B3CB51C2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2920" y="2644560"/>
                <a:ext cx="4277520" cy="8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2720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7B876-FA81-7E41-8867-13D71D73F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inference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86053-A559-AD42-BF28-BBF27DBBC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2056"/>
            <a:ext cx="10515600" cy="4831207"/>
          </a:xfrm>
        </p:spPr>
        <p:txBody>
          <a:bodyPr>
            <a:normAutofit/>
          </a:bodyPr>
          <a:lstStyle/>
          <a:p>
            <a:r>
              <a:rPr lang="en-US" dirty="0"/>
              <a:t>Delta posterior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Alternating between two steps </a:t>
            </a:r>
            <a:br>
              <a:rPr lang="en-US" dirty="0"/>
            </a:br>
            <a:r>
              <a:rPr lang="en-US" dirty="0"/>
              <a:t>                           until convergence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Fit the delta posterior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Maximize the </a:t>
            </a:r>
            <a:r>
              <a:rPr lang="en-US" dirty="0" err="1"/>
              <a:t>lowerbound</a:t>
            </a:r>
            <a:r>
              <a:rPr lang="en-US" dirty="0"/>
              <a:t> using </a:t>
            </a:r>
            <a:r>
              <a:rPr lang="en-US" i="1" dirty="0"/>
              <a:t>q’</a:t>
            </a:r>
          </a:p>
          <a:p>
            <a:pPr marL="914400" lvl="1" indent="-457200">
              <a:buFont typeface="+mj-lt"/>
              <a:buAutoNum type="arabicPeriod"/>
            </a:pPr>
            <a:endParaRPr lang="en-US" i="1" dirty="0"/>
          </a:p>
          <a:p>
            <a:pPr marL="457200" lvl="1" indent="0">
              <a:buNone/>
            </a:pP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F2EA2B-535E-7B4A-8FA9-940CE56DC3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26305" y="0"/>
            <a:ext cx="1341120" cy="1816608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3B03D0-60E6-8E42-B5B6-6F08F4D77D3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7425" y="0"/>
            <a:ext cx="1424575" cy="1816608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B98C02-7BA8-5543-B162-C22F6F9DE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335" y="2013193"/>
            <a:ext cx="3683000" cy="965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F53593-8B61-F847-BA9C-E0BA40710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920" y="4348586"/>
            <a:ext cx="4076700" cy="50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819D83-775B-F24B-8ADD-18F969A423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8920" y="5539490"/>
            <a:ext cx="5740400" cy="431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0892F1-5F51-3747-B2D0-A57D365D7D88}"/>
              </a:ext>
            </a:extLst>
          </p:cNvPr>
          <p:cNvSpPr/>
          <p:nvPr/>
        </p:nvSpPr>
        <p:spPr>
          <a:xfrm>
            <a:off x="5803392" y="5446449"/>
            <a:ext cx="63886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dirty="0"/>
              <a:t>[Shu et al., 2019; rejected]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1477BB3-C9F0-044E-9E4D-9FA3F8955586}"/>
              </a:ext>
            </a:extLst>
          </p:cNvPr>
          <p:cNvSpPr/>
          <p:nvPr/>
        </p:nvSpPr>
        <p:spPr>
          <a:xfrm>
            <a:off x="8649999" y="4083991"/>
            <a:ext cx="256032" cy="256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5A4CADC-D294-D74A-A28D-905317863272}"/>
              </a:ext>
            </a:extLst>
          </p:cNvPr>
          <p:cNvSpPr/>
          <p:nvPr/>
        </p:nvSpPr>
        <p:spPr>
          <a:xfrm>
            <a:off x="10088655" y="4083991"/>
            <a:ext cx="256032" cy="256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3E7D89F-668C-4748-AA9C-AB81579E4C9F}"/>
              </a:ext>
            </a:extLst>
          </p:cNvPr>
          <p:cNvSpPr/>
          <p:nvPr/>
        </p:nvSpPr>
        <p:spPr>
          <a:xfrm>
            <a:off x="9369327" y="4083991"/>
            <a:ext cx="256032" cy="256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147276-A99D-B343-BD7A-EA2D48E35C23}"/>
              </a:ext>
            </a:extLst>
          </p:cNvPr>
          <p:cNvSpPr/>
          <p:nvPr/>
        </p:nvSpPr>
        <p:spPr>
          <a:xfrm>
            <a:off x="6137656" y="4770240"/>
            <a:ext cx="256032" cy="256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493A3CC-45D5-EE45-9DF6-CBB7BE67692D}"/>
              </a:ext>
            </a:extLst>
          </p:cNvPr>
          <p:cNvSpPr/>
          <p:nvPr/>
        </p:nvSpPr>
        <p:spPr>
          <a:xfrm>
            <a:off x="6852286" y="4770240"/>
            <a:ext cx="256032" cy="256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5D6DD84-8686-9A4C-A8ED-C831A0F97D76}"/>
              </a:ext>
            </a:extLst>
          </p:cNvPr>
          <p:cNvSpPr/>
          <p:nvPr/>
        </p:nvSpPr>
        <p:spPr>
          <a:xfrm>
            <a:off x="7566916" y="4770240"/>
            <a:ext cx="256032" cy="256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3B654D-A970-204C-8CE4-461A13E4139F}"/>
              </a:ext>
            </a:extLst>
          </p:cNvPr>
          <p:cNvSpPr/>
          <p:nvPr/>
        </p:nvSpPr>
        <p:spPr>
          <a:xfrm>
            <a:off x="8281546" y="4770240"/>
            <a:ext cx="256032" cy="256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34F1C22-E09E-7842-B2B4-23F433D4D63E}"/>
              </a:ext>
            </a:extLst>
          </p:cNvPr>
          <p:cNvCxnSpPr>
            <a:cxnSpLocks/>
            <a:stCxn id="14" idx="0"/>
            <a:endCxn id="10" idx="4"/>
          </p:cNvCxnSpPr>
          <p:nvPr/>
        </p:nvCxnSpPr>
        <p:spPr>
          <a:xfrm flipV="1">
            <a:off x="6265672" y="4340023"/>
            <a:ext cx="2512343" cy="430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5A736B7-5ED7-9544-A874-66F4CB0CFE6A}"/>
              </a:ext>
            </a:extLst>
          </p:cNvPr>
          <p:cNvCxnSpPr>
            <a:cxnSpLocks/>
            <a:stCxn id="14" idx="0"/>
            <a:endCxn id="12" idx="4"/>
          </p:cNvCxnSpPr>
          <p:nvPr/>
        </p:nvCxnSpPr>
        <p:spPr>
          <a:xfrm flipV="1">
            <a:off x="6265672" y="4340023"/>
            <a:ext cx="3231671" cy="430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69499AF-F499-C04E-B549-065BD9295EAB}"/>
              </a:ext>
            </a:extLst>
          </p:cNvPr>
          <p:cNvCxnSpPr>
            <a:cxnSpLocks/>
            <a:endCxn id="11" idx="4"/>
          </p:cNvCxnSpPr>
          <p:nvPr/>
        </p:nvCxnSpPr>
        <p:spPr>
          <a:xfrm flipV="1">
            <a:off x="6265672" y="4340023"/>
            <a:ext cx="3950999" cy="430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4E62B58-FB53-3645-B50D-31BC70D25FAE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6980302" y="4340024"/>
            <a:ext cx="3236369" cy="430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EA9979A-2D89-A94E-B36D-BED7D4D82010}"/>
              </a:ext>
            </a:extLst>
          </p:cNvPr>
          <p:cNvCxnSpPr>
            <a:cxnSpLocks/>
            <a:stCxn id="15" idx="0"/>
            <a:endCxn id="12" idx="4"/>
          </p:cNvCxnSpPr>
          <p:nvPr/>
        </p:nvCxnSpPr>
        <p:spPr>
          <a:xfrm flipV="1">
            <a:off x="6980302" y="4340023"/>
            <a:ext cx="2517041" cy="430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EDF85F6-29F9-1D47-A105-7DD0D70CE9DB}"/>
              </a:ext>
            </a:extLst>
          </p:cNvPr>
          <p:cNvCxnSpPr>
            <a:cxnSpLocks/>
            <a:endCxn id="10" idx="4"/>
          </p:cNvCxnSpPr>
          <p:nvPr/>
        </p:nvCxnSpPr>
        <p:spPr>
          <a:xfrm flipV="1">
            <a:off x="6980302" y="4340023"/>
            <a:ext cx="1797713" cy="430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D34DFD3-51B3-3147-8E39-AD40595CB1E2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7694932" y="4340024"/>
            <a:ext cx="1083083" cy="430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1D9617D-FB75-0347-A04B-4BC51409327B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7694932" y="4340026"/>
            <a:ext cx="1797713" cy="430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05A3171-226A-704A-9289-E25BE9D83D12}"/>
              </a:ext>
            </a:extLst>
          </p:cNvPr>
          <p:cNvCxnSpPr>
            <a:cxnSpLocks/>
            <a:endCxn id="11" idx="4"/>
          </p:cNvCxnSpPr>
          <p:nvPr/>
        </p:nvCxnSpPr>
        <p:spPr>
          <a:xfrm flipV="1">
            <a:off x="7694932" y="4340023"/>
            <a:ext cx="2521739" cy="430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F8CDF66-47A0-E44D-AF80-E9E8F2EBC777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8409562" y="4340020"/>
            <a:ext cx="1807109" cy="430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EB8C6E6-3F05-F845-BBBE-28632C34968E}"/>
              </a:ext>
            </a:extLst>
          </p:cNvPr>
          <p:cNvCxnSpPr>
            <a:cxnSpLocks/>
            <a:stCxn id="17" idx="0"/>
            <a:endCxn id="12" idx="4"/>
          </p:cNvCxnSpPr>
          <p:nvPr/>
        </p:nvCxnSpPr>
        <p:spPr>
          <a:xfrm flipV="1">
            <a:off x="8409562" y="4340023"/>
            <a:ext cx="1087781" cy="430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0D32152-45AF-7545-8A09-7E0D34EC3862}"/>
              </a:ext>
            </a:extLst>
          </p:cNvPr>
          <p:cNvCxnSpPr>
            <a:cxnSpLocks/>
            <a:endCxn id="10" idx="4"/>
          </p:cNvCxnSpPr>
          <p:nvPr/>
        </p:nvCxnSpPr>
        <p:spPr>
          <a:xfrm flipV="1">
            <a:off x="8409562" y="4340023"/>
            <a:ext cx="368453" cy="430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>
            <a:extLst>
              <a:ext uri="{FF2B5EF4-FFF2-40B4-BE49-F238E27FC236}">
                <a16:creationId xmlns:a16="http://schemas.microsoft.com/office/drawing/2014/main" id="{9107AC9F-DFE1-1B4D-9288-80B7BB2ACA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9003" y="4603681"/>
            <a:ext cx="1378055" cy="256032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B5451A66-B023-964E-AEE4-1E1940F2E4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2286" y="5099598"/>
            <a:ext cx="1149154" cy="266604"/>
          </a:xfrm>
          <a:prstGeom prst="rect">
            <a:avLst/>
          </a:prstGeom>
        </p:spPr>
      </p:pic>
      <p:sp>
        <p:nvSpPr>
          <p:cNvPr id="73" name="Oval 72">
            <a:extLst>
              <a:ext uri="{FF2B5EF4-FFF2-40B4-BE49-F238E27FC236}">
                <a16:creationId xmlns:a16="http://schemas.microsoft.com/office/drawing/2014/main" id="{04E39561-3E9B-D74A-A117-8A5FB2D90AE9}"/>
              </a:ext>
            </a:extLst>
          </p:cNvPr>
          <p:cNvSpPr/>
          <p:nvPr/>
        </p:nvSpPr>
        <p:spPr>
          <a:xfrm>
            <a:off x="6852286" y="3502935"/>
            <a:ext cx="256032" cy="256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98BA2F6-22B7-7944-A64A-F4E3766A0FAF}"/>
              </a:ext>
            </a:extLst>
          </p:cNvPr>
          <p:cNvSpPr/>
          <p:nvPr/>
        </p:nvSpPr>
        <p:spPr>
          <a:xfrm>
            <a:off x="7566916" y="3502935"/>
            <a:ext cx="256032" cy="256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2DE4D5A9-F5D8-C448-84D1-A28ACF9FC3E4}"/>
              </a:ext>
            </a:extLst>
          </p:cNvPr>
          <p:cNvSpPr/>
          <p:nvPr/>
        </p:nvSpPr>
        <p:spPr>
          <a:xfrm>
            <a:off x="8281546" y="3502935"/>
            <a:ext cx="256032" cy="256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6321BB92-83D8-1740-96C4-5E4807FDB3D4}"/>
              </a:ext>
            </a:extLst>
          </p:cNvPr>
          <p:cNvCxnSpPr>
            <a:cxnSpLocks/>
            <a:stCxn id="10" idx="0"/>
            <a:endCxn id="73" idx="4"/>
          </p:cNvCxnSpPr>
          <p:nvPr/>
        </p:nvCxnSpPr>
        <p:spPr>
          <a:xfrm flipH="1" flipV="1">
            <a:off x="6980302" y="3758967"/>
            <a:ext cx="1797713" cy="325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DE276D0-190F-174B-9299-DE4FAD998FE3}"/>
              </a:ext>
            </a:extLst>
          </p:cNvPr>
          <p:cNvCxnSpPr>
            <a:cxnSpLocks/>
            <a:stCxn id="12" idx="0"/>
            <a:endCxn id="73" idx="4"/>
          </p:cNvCxnSpPr>
          <p:nvPr/>
        </p:nvCxnSpPr>
        <p:spPr>
          <a:xfrm flipH="1" flipV="1">
            <a:off x="6980302" y="3758967"/>
            <a:ext cx="2517041" cy="325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B34CADC-2215-FC48-B917-F225CA73D86B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6980303" y="3758967"/>
            <a:ext cx="3236368" cy="325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6AE7C4D-01ED-6342-816E-4954F3BE6860}"/>
              </a:ext>
            </a:extLst>
          </p:cNvPr>
          <p:cNvCxnSpPr>
            <a:cxnSpLocks/>
            <a:endCxn id="74" idx="4"/>
          </p:cNvCxnSpPr>
          <p:nvPr/>
        </p:nvCxnSpPr>
        <p:spPr>
          <a:xfrm flipH="1" flipV="1">
            <a:off x="7694932" y="3758967"/>
            <a:ext cx="2521740" cy="325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E8CB3F0-F735-6E41-93BA-DA59BE99B32F}"/>
              </a:ext>
            </a:extLst>
          </p:cNvPr>
          <p:cNvCxnSpPr>
            <a:cxnSpLocks/>
            <a:stCxn id="12" idx="0"/>
            <a:endCxn id="74" idx="4"/>
          </p:cNvCxnSpPr>
          <p:nvPr/>
        </p:nvCxnSpPr>
        <p:spPr>
          <a:xfrm flipH="1" flipV="1">
            <a:off x="7694932" y="3758967"/>
            <a:ext cx="1802411" cy="325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8AD14FE-ED77-F343-8EC8-B74661336689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7694933" y="3758967"/>
            <a:ext cx="1083082" cy="325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BF11CD5-371A-A743-A9BE-DBE6C076D907}"/>
              </a:ext>
            </a:extLst>
          </p:cNvPr>
          <p:cNvCxnSpPr>
            <a:cxnSpLocks/>
            <a:endCxn id="75" idx="4"/>
          </p:cNvCxnSpPr>
          <p:nvPr/>
        </p:nvCxnSpPr>
        <p:spPr>
          <a:xfrm flipH="1" flipV="1">
            <a:off x="8409562" y="3758967"/>
            <a:ext cx="368454" cy="325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A2F2A8A-A200-C74F-BDAE-B230C6E11609}"/>
              </a:ext>
            </a:extLst>
          </p:cNvPr>
          <p:cNvCxnSpPr>
            <a:cxnSpLocks/>
            <a:endCxn id="75" idx="4"/>
          </p:cNvCxnSpPr>
          <p:nvPr/>
        </p:nvCxnSpPr>
        <p:spPr>
          <a:xfrm flipH="1" flipV="1">
            <a:off x="8409562" y="3758967"/>
            <a:ext cx="1083084" cy="325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6D78764-AE0D-B04F-9B04-03FE8088921E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8409563" y="3758967"/>
            <a:ext cx="1807108" cy="325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>
            <a:extLst>
              <a:ext uri="{FF2B5EF4-FFF2-40B4-BE49-F238E27FC236}">
                <a16:creationId xmlns:a16="http://schemas.microsoft.com/office/drawing/2014/main" id="{E583606B-0FFA-6945-BAFF-B3D8B7A6CA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5865" y="3654867"/>
            <a:ext cx="832790" cy="208198"/>
          </a:xfrm>
          <a:prstGeom prst="rect">
            <a:avLst/>
          </a:prstGeom>
        </p:spPr>
      </p:pic>
      <p:sp>
        <p:nvSpPr>
          <p:cNvPr id="98" name="Oval 97">
            <a:extLst>
              <a:ext uri="{FF2B5EF4-FFF2-40B4-BE49-F238E27FC236}">
                <a16:creationId xmlns:a16="http://schemas.microsoft.com/office/drawing/2014/main" id="{2BD2EB38-0148-094C-871D-9CDE7595BAAE}"/>
              </a:ext>
            </a:extLst>
          </p:cNvPr>
          <p:cNvSpPr/>
          <p:nvPr/>
        </p:nvSpPr>
        <p:spPr>
          <a:xfrm>
            <a:off x="8649999" y="2736080"/>
            <a:ext cx="256032" cy="256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B4B5C52F-51AA-EF4F-8C69-078EC5655B49}"/>
              </a:ext>
            </a:extLst>
          </p:cNvPr>
          <p:cNvSpPr/>
          <p:nvPr/>
        </p:nvSpPr>
        <p:spPr>
          <a:xfrm>
            <a:off x="10088655" y="2736080"/>
            <a:ext cx="256032" cy="256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44E409C8-88D4-4949-826E-1B4067BC53F1}"/>
              </a:ext>
            </a:extLst>
          </p:cNvPr>
          <p:cNvSpPr/>
          <p:nvPr/>
        </p:nvSpPr>
        <p:spPr>
          <a:xfrm>
            <a:off x="9369327" y="2736080"/>
            <a:ext cx="256032" cy="256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38E8CA3-B8B4-BA42-BC65-EC4292A55CEB}"/>
              </a:ext>
            </a:extLst>
          </p:cNvPr>
          <p:cNvSpPr/>
          <p:nvPr/>
        </p:nvSpPr>
        <p:spPr>
          <a:xfrm>
            <a:off x="10807983" y="2736080"/>
            <a:ext cx="256032" cy="256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FEAFCCD-902A-B54E-B601-97776B81A67B}"/>
              </a:ext>
            </a:extLst>
          </p:cNvPr>
          <p:cNvCxnSpPr>
            <a:cxnSpLocks/>
            <a:stCxn id="73" idx="0"/>
            <a:endCxn id="98" idx="4"/>
          </p:cNvCxnSpPr>
          <p:nvPr/>
        </p:nvCxnSpPr>
        <p:spPr>
          <a:xfrm flipV="1">
            <a:off x="6980302" y="2992112"/>
            <a:ext cx="1797713" cy="510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0A369E7E-9C10-6B46-A3BB-61855666837E}"/>
              </a:ext>
            </a:extLst>
          </p:cNvPr>
          <p:cNvCxnSpPr>
            <a:cxnSpLocks/>
            <a:stCxn id="73" idx="0"/>
            <a:endCxn id="100" idx="4"/>
          </p:cNvCxnSpPr>
          <p:nvPr/>
        </p:nvCxnSpPr>
        <p:spPr>
          <a:xfrm flipV="1">
            <a:off x="6980302" y="2992112"/>
            <a:ext cx="2517041" cy="510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B3A00FE3-D5F1-304B-A5F6-53BAB85020E5}"/>
              </a:ext>
            </a:extLst>
          </p:cNvPr>
          <p:cNvCxnSpPr>
            <a:cxnSpLocks/>
            <a:endCxn id="99" idx="4"/>
          </p:cNvCxnSpPr>
          <p:nvPr/>
        </p:nvCxnSpPr>
        <p:spPr>
          <a:xfrm flipV="1">
            <a:off x="6980302" y="2992112"/>
            <a:ext cx="3236369" cy="510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75A9027C-CB2A-8F4D-ACAE-18762A46FB2D}"/>
              </a:ext>
            </a:extLst>
          </p:cNvPr>
          <p:cNvCxnSpPr>
            <a:cxnSpLocks/>
            <a:endCxn id="101" idx="4"/>
          </p:cNvCxnSpPr>
          <p:nvPr/>
        </p:nvCxnSpPr>
        <p:spPr>
          <a:xfrm flipV="1">
            <a:off x="6980302" y="2992112"/>
            <a:ext cx="3955697" cy="510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B1CE280-3E6C-6343-89A9-FB09CC8730D3}"/>
              </a:ext>
            </a:extLst>
          </p:cNvPr>
          <p:cNvCxnSpPr>
            <a:cxnSpLocks/>
            <a:stCxn id="74" idx="0"/>
          </p:cNvCxnSpPr>
          <p:nvPr/>
        </p:nvCxnSpPr>
        <p:spPr>
          <a:xfrm flipV="1">
            <a:off x="7694932" y="2992113"/>
            <a:ext cx="3241067" cy="510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FCB25E43-A335-D14C-80C3-E5CCC2EF0676}"/>
              </a:ext>
            </a:extLst>
          </p:cNvPr>
          <p:cNvCxnSpPr>
            <a:cxnSpLocks/>
            <a:stCxn id="74" idx="0"/>
            <a:endCxn id="99" idx="4"/>
          </p:cNvCxnSpPr>
          <p:nvPr/>
        </p:nvCxnSpPr>
        <p:spPr>
          <a:xfrm flipV="1">
            <a:off x="7694932" y="2992112"/>
            <a:ext cx="2521739" cy="510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C555DF5-D9AC-7F4F-AF62-B215E3D84F35}"/>
              </a:ext>
            </a:extLst>
          </p:cNvPr>
          <p:cNvCxnSpPr>
            <a:cxnSpLocks/>
            <a:endCxn id="100" idx="5"/>
          </p:cNvCxnSpPr>
          <p:nvPr/>
        </p:nvCxnSpPr>
        <p:spPr>
          <a:xfrm flipV="1">
            <a:off x="7694932" y="2954617"/>
            <a:ext cx="1892932" cy="548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A0AFF65B-B5B9-9046-AB08-CFF63079F492}"/>
              </a:ext>
            </a:extLst>
          </p:cNvPr>
          <p:cNvCxnSpPr>
            <a:cxnSpLocks/>
            <a:stCxn id="74" idx="0"/>
            <a:endCxn id="98" idx="5"/>
          </p:cNvCxnSpPr>
          <p:nvPr/>
        </p:nvCxnSpPr>
        <p:spPr>
          <a:xfrm flipV="1">
            <a:off x="7694932" y="2954617"/>
            <a:ext cx="1173604" cy="548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87E9ACF-FA40-AC40-9477-4DC4B5B5C1CA}"/>
              </a:ext>
            </a:extLst>
          </p:cNvPr>
          <p:cNvCxnSpPr>
            <a:cxnSpLocks/>
            <a:stCxn id="75" idx="0"/>
            <a:endCxn id="98" idx="4"/>
          </p:cNvCxnSpPr>
          <p:nvPr/>
        </p:nvCxnSpPr>
        <p:spPr>
          <a:xfrm flipV="1">
            <a:off x="8409562" y="2992112"/>
            <a:ext cx="368453" cy="510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5AC71737-91BE-A247-92B8-85FD9085C7D8}"/>
              </a:ext>
            </a:extLst>
          </p:cNvPr>
          <p:cNvCxnSpPr>
            <a:cxnSpLocks/>
            <a:stCxn id="75" idx="0"/>
            <a:endCxn id="100" idx="4"/>
          </p:cNvCxnSpPr>
          <p:nvPr/>
        </p:nvCxnSpPr>
        <p:spPr>
          <a:xfrm flipV="1">
            <a:off x="8409562" y="2992112"/>
            <a:ext cx="1087781" cy="510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5940B4A-B107-AC4F-AF52-C5090F07CC17}"/>
              </a:ext>
            </a:extLst>
          </p:cNvPr>
          <p:cNvCxnSpPr>
            <a:cxnSpLocks/>
            <a:stCxn id="75" idx="0"/>
            <a:endCxn id="99" idx="4"/>
          </p:cNvCxnSpPr>
          <p:nvPr/>
        </p:nvCxnSpPr>
        <p:spPr>
          <a:xfrm flipV="1">
            <a:off x="8409562" y="2992112"/>
            <a:ext cx="1807109" cy="510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34063CD2-658D-3140-A428-5DC8F030DAD1}"/>
              </a:ext>
            </a:extLst>
          </p:cNvPr>
          <p:cNvCxnSpPr>
            <a:cxnSpLocks/>
            <a:endCxn id="101" idx="4"/>
          </p:cNvCxnSpPr>
          <p:nvPr/>
        </p:nvCxnSpPr>
        <p:spPr>
          <a:xfrm flipV="1">
            <a:off x="8409562" y="2992112"/>
            <a:ext cx="2526437" cy="510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Picture 132">
            <a:extLst>
              <a:ext uri="{FF2B5EF4-FFF2-40B4-BE49-F238E27FC236}">
                <a16:creationId xmlns:a16="http://schemas.microsoft.com/office/drawing/2014/main" id="{B0DCFE0C-5259-E246-ACCF-7419ED5B9A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9290" y="2954208"/>
            <a:ext cx="1378055" cy="256032"/>
          </a:xfrm>
          <a:prstGeom prst="rect">
            <a:avLst/>
          </a:prstGeom>
        </p:spPr>
      </p:pic>
      <p:sp>
        <p:nvSpPr>
          <p:cNvPr id="134" name="Right Arrow 133">
            <a:extLst>
              <a:ext uri="{FF2B5EF4-FFF2-40B4-BE49-F238E27FC236}">
                <a16:creationId xmlns:a16="http://schemas.microsoft.com/office/drawing/2014/main" id="{89978DE2-471F-804A-9C58-A1AA65EE5C50}"/>
              </a:ext>
            </a:extLst>
          </p:cNvPr>
          <p:cNvSpPr/>
          <p:nvPr/>
        </p:nvSpPr>
        <p:spPr>
          <a:xfrm rot="16200000">
            <a:off x="10269222" y="3685103"/>
            <a:ext cx="2627753" cy="2396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E20BE5FE-7F80-5845-A02A-E9159EA58DA1}"/>
              </a:ext>
            </a:extLst>
          </p:cNvPr>
          <p:cNvGrpSpPr/>
          <p:nvPr/>
        </p:nvGrpSpPr>
        <p:grpSpPr>
          <a:xfrm flipH="1">
            <a:off x="6985000" y="2297583"/>
            <a:ext cx="3950999" cy="430225"/>
            <a:chOff x="8775487" y="2310758"/>
            <a:chExt cx="3950999" cy="430225"/>
          </a:xfrm>
        </p:grpSpPr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89EA4040-51EF-C34D-9D5B-A07676B644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5487" y="2310761"/>
              <a:ext cx="2512343" cy="4302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20F5A191-18B7-3A4C-9546-0C5206E80D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5487" y="2310761"/>
              <a:ext cx="3231671" cy="4302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66E0A3CC-9138-834B-9FBA-C6339257DC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5487" y="2310761"/>
              <a:ext cx="3950999" cy="4302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E69DC5AA-DCCE-E040-9CBA-88AF803DA0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90117" y="2310762"/>
              <a:ext cx="3236369" cy="4302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4F0750E1-0BC1-5741-B7FB-C6F369A2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90117" y="2310761"/>
              <a:ext cx="2517041" cy="4302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2EA06A77-462B-DB45-B2C4-C43CF6067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90117" y="2310761"/>
              <a:ext cx="1797713" cy="4302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2D800FAE-60CB-F544-8E43-EC130F97E9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4747" y="2310762"/>
              <a:ext cx="1083083" cy="4302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CF1AF562-BAAD-FF4B-85A8-4EEF0F64F9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4747" y="2310764"/>
              <a:ext cx="1797713" cy="4302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083C4ADE-3A54-DF49-95CA-A77AE7CCBB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4747" y="2310761"/>
              <a:ext cx="2521739" cy="430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DFFF88B0-544C-E94F-8892-B3D3FBE3B3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19377" y="2310758"/>
              <a:ext cx="1807109" cy="430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9B769849-9AC8-9842-9C8C-0F603BDEF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19377" y="2310761"/>
              <a:ext cx="1087781" cy="4302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5DD952DE-38D7-5449-B337-D9FACE089C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19377" y="2310761"/>
              <a:ext cx="368453" cy="430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91122E8C-A738-A049-968E-8B2CBB05EA33}"/>
              </a:ext>
            </a:extLst>
          </p:cNvPr>
          <p:cNvSpPr/>
          <p:nvPr/>
        </p:nvSpPr>
        <p:spPr>
          <a:xfrm>
            <a:off x="30681" y="6479479"/>
            <a:ext cx="119418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A stochastic version of this algorithm was proposed by </a:t>
            </a:r>
            <a:r>
              <a:rPr lang="en-US" sz="2000" dirty="0" err="1"/>
              <a:t>Shah&amp;Barber</a:t>
            </a:r>
            <a:r>
              <a:rPr lang="en-US" sz="2000" dirty="0"/>
              <a:t> [2018]. So, </a:t>
            </a:r>
            <a:r>
              <a:rPr lang="en-US" sz="2000" b="1" dirty="0"/>
              <a:t>novelty 👎</a:t>
            </a:r>
          </a:p>
        </p:txBody>
      </p:sp>
    </p:spTree>
    <p:extLst>
      <p:ext uri="{BB962C8B-B14F-4D97-AF65-F5344CB8AC3E}">
        <p14:creationId xmlns:p14="http://schemas.microsoft.com/office/powerpoint/2010/main" val="2385951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C9C76-1D0A-3545-86DF-94CF5E76A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Alternating optimization enables big jumps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7A2F808E-045C-464C-B1C2-0257C18E085F}"/>
              </a:ext>
            </a:extLst>
          </p:cNvPr>
          <p:cNvSpPr/>
          <p:nvPr/>
        </p:nvSpPr>
        <p:spPr>
          <a:xfrm>
            <a:off x="6800336" y="3798332"/>
            <a:ext cx="3810739" cy="2387536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E43B03-B34E-464A-87A7-66D46B4E3C4D}"/>
              </a:ext>
            </a:extLst>
          </p:cNvPr>
          <p:cNvSpPr txBox="1"/>
          <p:nvPr/>
        </p:nvSpPr>
        <p:spPr>
          <a:xfrm>
            <a:off x="1413841" y="1870613"/>
            <a:ext cx="381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Continuous latent space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E5E465-6346-FE4A-81AC-588A4F77A21C}"/>
              </a:ext>
            </a:extLst>
          </p:cNvPr>
          <p:cNvSpPr txBox="1"/>
          <p:nvPr/>
        </p:nvSpPr>
        <p:spPr>
          <a:xfrm>
            <a:off x="6800335" y="3429000"/>
            <a:ext cx="381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Discrete sequence space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C51B93-074E-0D43-B3A9-7E897DCFEA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 l="13113" t="12371" r="10185" b="10489"/>
          <a:stretch/>
        </p:blipFill>
        <p:spPr>
          <a:xfrm>
            <a:off x="838200" y="2301361"/>
            <a:ext cx="4962023" cy="2593156"/>
          </a:xfrm>
          <a:prstGeom prst="ellipse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AFA9D21-8EF4-564A-B052-2603C2570362}"/>
              </a:ext>
            </a:extLst>
          </p:cNvPr>
          <p:cNvSpPr/>
          <p:nvPr/>
        </p:nvSpPr>
        <p:spPr>
          <a:xfrm>
            <a:off x="4880919" y="3518586"/>
            <a:ext cx="195381" cy="1901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092535-F345-4141-B13D-D83DFE59C78B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5076300" y="3613666"/>
            <a:ext cx="4042719" cy="575275"/>
          </a:xfrm>
          <a:prstGeom prst="curvedConnector3">
            <a:avLst>
              <a:gd name="adj1" fmla="val 79649"/>
            </a:avLst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71906F32-CFBA-5849-B313-A9873D42A633}"/>
              </a:ext>
            </a:extLst>
          </p:cNvPr>
          <p:cNvSpPr/>
          <p:nvPr/>
        </p:nvSpPr>
        <p:spPr>
          <a:xfrm>
            <a:off x="9104335" y="4095212"/>
            <a:ext cx="195381" cy="1901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A320C1F-2EC5-2447-9C07-710CE3666F2E}"/>
              </a:ext>
            </a:extLst>
          </p:cNvPr>
          <p:cNvSpPr/>
          <p:nvPr/>
        </p:nvSpPr>
        <p:spPr>
          <a:xfrm>
            <a:off x="4478553" y="3703252"/>
            <a:ext cx="195381" cy="1901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477E598-47FC-754E-B84A-B3AC79F531D5}"/>
              </a:ext>
            </a:extLst>
          </p:cNvPr>
          <p:cNvCxnSpPr>
            <a:cxnSpLocks/>
            <a:stCxn id="13" idx="2"/>
            <a:endCxn id="14" idx="6"/>
          </p:cNvCxnSpPr>
          <p:nvPr/>
        </p:nvCxnSpPr>
        <p:spPr>
          <a:xfrm flipH="1" flipV="1">
            <a:off x="4673934" y="3798332"/>
            <a:ext cx="4430401" cy="391960"/>
          </a:xfrm>
          <a:prstGeom prst="straightConnector1">
            <a:avLst/>
          </a:prstGeom>
          <a:ln w="317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F4CD2F0-0309-3D47-805E-C8BA317947BB}"/>
              </a:ext>
            </a:extLst>
          </p:cNvPr>
          <p:cNvSpPr/>
          <p:nvPr/>
        </p:nvSpPr>
        <p:spPr>
          <a:xfrm>
            <a:off x="8194054" y="4817953"/>
            <a:ext cx="195381" cy="1901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136F4A6-4F8A-5446-AFA5-967245FFAD7A}"/>
              </a:ext>
            </a:extLst>
          </p:cNvPr>
          <p:cNvCxnSpPr>
            <a:cxnSpLocks/>
            <a:stCxn id="14" idx="6"/>
            <a:endCxn id="19" idx="2"/>
          </p:cNvCxnSpPr>
          <p:nvPr/>
        </p:nvCxnSpPr>
        <p:spPr>
          <a:xfrm>
            <a:off x="4673934" y="3798332"/>
            <a:ext cx="3520120" cy="1114701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37AFD9D-4C05-CE40-94E4-5A372DD26F5E}"/>
              </a:ext>
            </a:extLst>
          </p:cNvPr>
          <p:cNvSpPr/>
          <p:nvPr/>
        </p:nvSpPr>
        <p:spPr>
          <a:xfrm>
            <a:off x="4179680" y="3526115"/>
            <a:ext cx="195381" cy="1901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2775BC2-A625-834D-A13E-F570C5B8EB19}"/>
              </a:ext>
            </a:extLst>
          </p:cNvPr>
          <p:cNvSpPr/>
          <p:nvPr/>
        </p:nvSpPr>
        <p:spPr>
          <a:xfrm>
            <a:off x="7567003" y="5454371"/>
            <a:ext cx="195381" cy="1901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74D3BC6-4F91-2446-B917-BD3AF7F16EB3}"/>
              </a:ext>
            </a:extLst>
          </p:cNvPr>
          <p:cNvCxnSpPr>
            <a:cxnSpLocks/>
            <a:stCxn id="19" idx="2"/>
            <a:endCxn id="23" idx="5"/>
          </p:cNvCxnSpPr>
          <p:nvPr/>
        </p:nvCxnSpPr>
        <p:spPr>
          <a:xfrm rot="10800000">
            <a:off x="4346448" y="3688427"/>
            <a:ext cx="3847606" cy="1224607"/>
          </a:xfrm>
          <a:prstGeom prst="curvedConnector2">
            <a:avLst/>
          </a:prstGeom>
          <a:ln w="317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B69363-0575-FC46-A5AC-33593F7FE82C}"/>
              </a:ext>
            </a:extLst>
          </p:cNvPr>
          <p:cNvCxnSpPr>
            <a:cxnSpLocks/>
            <a:stCxn id="23" idx="4"/>
            <a:endCxn id="24" idx="1"/>
          </p:cNvCxnSpPr>
          <p:nvPr/>
        </p:nvCxnSpPr>
        <p:spPr>
          <a:xfrm rot="16200000" flipH="1">
            <a:off x="5053521" y="2940123"/>
            <a:ext cx="1765945" cy="3318245"/>
          </a:xfrm>
          <a:prstGeom prst="curvedConnector3">
            <a:avLst>
              <a:gd name="adj1" fmla="val 70992"/>
            </a:avLst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CA958B8-FB72-4344-A359-7EE4A1C75E29}"/>
              </a:ext>
            </a:extLst>
          </p:cNvPr>
          <p:cNvSpPr/>
          <p:nvPr/>
        </p:nvSpPr>
        <p:spPr>
          <a:xfrm>
            <a:off x="3791177" y="3407780"/>
            <a:ext cx="195381" cy="1901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46F8E2C-1BCF-CB47-A743-DA481C68F623}"/>
              </a:ext>
            </a:extLst>
          </p:cNvPr>
          <p:cNvSpPr/>
          <p:nvPr/>
        </p:nvSpPr>
        <p:spPr>
          <a:xfrm>
            <a:off x="8450881" y="5721310"/>
            <a:ext cx="195381" cy="1901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24">
            <a:extLst>
              <a:ext uri="{FF2B5EF4-FFF2-40B4-BE49-F238E27FC236}">
                <a16:creationId xmlns:a16="http://schemas.microsoft.com/office/drawing/2014/main" id="{C86D8D67-633E-B847-9C65-644F29F6B439}"/>
              </a:ext>
            </a:extLst>
          </p:cNvPr>
          <p:cNvCxnSpPr>
            <a:cxnSpLocks/>
            <a:stCxn id="24" idx="2"/>
            <a:endCxn id="33" idx="4"/>
          </p:cNvCxnSpPr>
          <p:nvPr/>
        </p:nvCxnSpPr>
        <p:spPr>
          <a:xfrm rot="10800000">
            <a:off x="3888869" y="3597939"/>
            <a:ext cx="3678135" cy="1951512"/>
          </a:xfrm>
          <a:prstGeom prst="curvedConnector2">
            <a:avLst/>
          </a:prstGeom>
          <a:ln w="317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28">
            <a:extLst>
              <a:ext uri="{FF2B5EF4-FFF2-40B4-BE49-F238E27FC236}">
                <a16:creationId xmlns:a16="http://schemas.microsoft.com/office/drawing/2014/main" id="{4FA7BC68-7CDE-3D4E-8EC5-8D3A18BCC174}"/>
              </a:ext>
            </a:extLst>
          </p:cNvPr>
          <p:cNvCxnSpPr>
            <a:cxnSpLocks/>
            <a:stCxn id="33" idx="3"/>
            <a:endCxn id="34" idx="4"/>
          </p:cNvCxnSpPr>
          <p:nvPr/>
        </p:nvCxnSpPr>
        <p:spPr>
          <a:xfrm rot="16200000" flipH="1">
            <a:off x="5013492" y="2376389"/>
            <a:ext cx="2341378" cy="4728782"/>
          </a:xfrm>
          <a:prstGeom prst="curvedConnector3">
            <a:avLst>
              <a:gd name="adj1" fmla="val 109763"/>
            </a:avLst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698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 animBg="1"/>
      <p:bldP spid="19" grpId="0" animBg="1"/>
      <p:bldP spid="23" grpId="0" animBg="1"/>
      <p:bldP spid="24" grpId="0" animBg="1"/>
      <p:bldP spid="33" grpId="0" animBg="1"/>
      <p:bldP spid="3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9B4D8-428F-6D47-A703-C5E12FE0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variables allow inference to make jumps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AFB1FBF-B946-6946-BEC5-8D035C51A6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811591" y="2218633"/>
            <a:ext cx="4059135" cy="3046552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B74B46D-926D-3742-8501-4A361E59B2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1156" y="1965859"/>
            <a:ext cx="7630435" cy="3552099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22760C5-875B-4442-A8B1-ECF11E24BF35}"/>
              </a:ext>
            </a:extLst>
          </p:cNvPr>
          <p:cNvSpPr/>
          <p:nvPr/>
        </p:nvSpPr>
        <p:spPr>
          <a:xfrm>
            <a:off x="5803392" y="5446449"/>
            <a:ext cx="58995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dirty="0"/>
              <a:t>[Shu et al., 2020; Lee et al., 2020]</a:t>
            </a:r>
          </a:p>
        </p:txBody>
      </p:sp>
    </p:spTree>
    <p:extLst>
      <p:ext uri="{BB962C8B-B14F-4D97-AF65-F5344CB8AC3E}">
        <p14:creationId xmlns:p14="http://schemas.microsoft.com/office/powerpoint/2010/main" val="4273847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6CF69-B64F-5649-BED2-C07EC0349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quality-efficiency trade-off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2D7D09A-65FB-114D-8F94-6FBEB531E74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6789"/>
            <a:ext cx="5181600" cy="3889009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AB8A6F-217A-9149-8323-85E07EEB5A6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Continuous space results in a </a:t>
            </a:r>
            <a:r>
              <a:rPr lang="en-US" i="1" dirty="0"/>
              <a:t>better</a:t>
            </a:r>
            <a:r>
              <a:rPr lang="en-US" dirty="0"/>
              <a:t> tradeoff between efficiency and quality</a:t>
            </a:r>
          </a:p>
          <a:p>
            <a:r>
              <a:rPr lang="en-US" dirty="0"/>
              <a:t>Continuous space provides us with a more </a:t>
            </a:r>
            <a:r>
              <a:rPr lang="en-US" i="1" dirty="0"/>
              <a:t>fine-grained control </a:t>
            </a:r>
            <a:r>
              <a:rPr lang="en-US" dirty="0"/>
              <a:t>over the trade-off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35B1FC-967B-E44A-8590-0272F470CCE1}"/>
              </a:ext>
            </a:extLst>
          </p:cNvPr>
          <p:cNvSpPr/>
          <p:nvPr/>
        </p:nvSpPr>
        <p:spPr>
          <a:xfrm>
            <a:off x="838201" y="5776853"/>
            <a:ext cx="5181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dirty="0"/>
              <a:t>[Lee et al., 2020]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AAD6F1-4034-B84E-8B44-D9D45136532B}"/>
              </a:ext>
            </a:extLst>
          </p:cNvPr>
          <p:cNvSpPr/>
          <p:nvPr/>
        </p:nvSpPr>
        <p:spPr>
          <a:xfrm>
            <a:off x="3162718" y="4257899"/>
            <a:ext cx="2607887" cy="98804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3A02CA-DF5F-4F45-9BC5-01933E1AFA9B}"/>
              </a:ext>
            </a:extLst>
          </p:cNvPr>
          <p:cNvSpPr/>
          <p:nvPr/>
        </p:nvSpPr>
        <p:spPr>
          <a:xfrm>
            <a:off x="10515600" y="1867538"/>
            <a:ext cx="838200" cy="378502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2837F5-086F-5245-A195-9EAEFC85D1F9}"/>
              </a:ext>
            </a:extLst>
          </p:cNvPr>
          <p:cNvSpPr/>
          <p:nvPr/>
        </p:nvSpPr>
        <p:spPr>
          <a:xfrm>
            <a:off x="7368135" y="3507272"/>
            <a:ext cx="3641735" cy="37850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696D1A-C132-ED44-B78E-09DCD95062AD}"/>
              </a:ext>
            </a:extLst>
          </p:cNvPr>
          <p:cNvSpPr/>
          <p:nvPr/>
        </p:nvSpPr>
        <p:spPr>
          <a:xfrm>
            <a:off x="6429631" y="2246040"/>
            <a:ext cx="1169773" cy="378502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EA6871-E5F8-094D-83C7-3345DEC6F71A}"/>
              </a:ext>
            </a:extLst>
          </p:cNvPr>
          <p:cNvSpPr/>
          <p:nvPr/>
        </p:nvSpPr>
        <p:spPr>
          <a:xfrm rot="4780159">
            <a:off x="509669" y="3558662"/>
            <a:ext cx="3079595" cy="378502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61D698-91EF-4440-9F91-E929BED12771}"/>
              </a:ext>
            </a:extLst>
          </p:cNvPr>
          <p:cNvSpPr/>
          <p:nvPr/>
        </p:nvSpPr>
        <p:spPr>
          <a:xfrm rot="1050457">
            <a:off x="3100933" y="4562668"/>
            <a:ext cx="2674689" cy="378502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465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C5EA5-987C-0D42-B25A-44D5D0EDB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</a:t>
            </a:r>
            <a:r>
              <a:rPr lang="en-US" b="1" dirty="0"/>
              <a:t>not state-of-the-art</a:t>
            </a:r>
            <a:r>
              <a:rPr lang="en-US" dirty="0"/>
              <a:t>, but pretty efficient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9875564-32C4-6345-B522-B1151DE9629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04800" y="2544953"/>
          <a:ext cx="11049000" cy="3026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6629A0F-A40A-0342-A3E5-208A153AE8BD}"/>
              </a:ext>
            </a:extLst>
          </p:cNvPr>
          <p:cNvSpPr txBox="1"/>
          <p:nvPr/>
        </p:nvSpPr>
        <p:spPr>
          <a:xfrm rot="16200000">
            <a:off x="2340864" y="3896606"/>
            <a:ext cx="79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Iter</a:t>
            </a:r>
            <a:r>
              <a:rPr lang="en-US" b="1" dirty="0"/>
              <a:t> 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E1ADD5-FB6F-6041-884E-A4F4A707F9BA}"/>
              </a:ext>
            </a:extLst>
          </p:cNvPr>
          <p:cNvSpPr txBox="1"/>
          <p:nvPr/>
        </p:nvSpPr>
        <p:spPr>
          <a:xfrm rot="16200000">
            <a:off x="3212592" y="3444772"/>
            <a:ext cx="79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Iter</a:t>
            </a:r>
            <a:r>
              <a:rPr lang="en-US" b="1" dirty="0"/>
              <a:t>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A24DFD-9D3B-5445-AE05-528FF0FDA964}"/>
              </a:ext>
            </a:extLst>
          </p:cNvPr>
          <p:cNvSpPr txBox="1"/>
          <p:nvPr/>
        </p:nvSpPr>
        <p:spPr>
          <a:xfrm rot="16200000">
            <a:off x="4084319" y="3408195"/>
            <a:ext cx="79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Iter</a:t>
            </a:r>
            <a:r>
              <a:rPr lang="en-US" b="1" dirty="0"/>
              <a:t>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F646D8-230A-584D-B201-818BCA3AFCCF}"/>
              </a:ext>
            </a:extLst>
          </p:cNvPr>
          <p:cNvSpPr txBox="1"/>
          <p:nvPr/>
        </p:nvSpPr>
        <p:spPr>
          <a:xfrm rot="16200000">
            <a:off x="5036557" y="3408195"/>
            <a:ext cx="79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Iter</a:t>
            </a:r>
            <a:r>
              <a:rPr lang="en-US" b="1" dirty="0"/>
              <a:t>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0F8FB2-B5B1-0C4A-8DC4-A4569D9E76C6}"/>
              </a:ext>
            </a:extLst>
          </p:cNvPr>
          <p:cNvSpPr txBox="1"/>
          <p:nvPr/>
        </p:nvSpPr>
        <p:spPr>
          <a:xfrm rot="16200000">
            <a:off x="6829835" y="2337711"/>
            <a:ext cx="132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Iter</a:t>
            </a:r>
            <a:r>
              <a:rPr lang="en-US" b="1" dirty="0"/>
              <a:t> 0, 22x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BA56EA-C0E1-BD46-885D-AFEC1885FFB3}"/>
              </a:ext>
            </a:extLst>
          </p:cNvPr>
          <p:cNvSpPr txBox="1"/>
          <p:nvPr/>
        </p:nvSpPr>
        <p:spPr>
          <a:xfrm rot="16200000">
            <a:off x="7955912" y="2432835"/>
            <a:ext cx="79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Iter</a:t>
            </a:r>
            <a:r>
              <a:rPr lang="en-US" b="1" dirty="0"/>
              <a:t>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1A84EC-6559-7945-B6D7-A3581BEB10B8}"/>
              </a:ext>
            </a:extLst>
          </p:cNvPr>
          <p:cNvSpPr txBox="1"/>
          <p:nvPr/>
        </p:nvSpPr>
        <p:spPr>
          <a:xfrm rot="16200000">
            <a:off x="8791063" y="2432834"/>
            <a:ext cx="79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Iter</a:t>
            </a:r>
            <a:r>
              <a:rPr lang="en-US" b="1" dirty="0"/>
              <a:t> 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D66C1D-FBEF-0D42-BB85-8096F4A308A0}"/>
              </a:ext>
            </a:extLst>
          </p:cNvPr>
          <p:cNvSpPr txBox="1"/>
          <p:nvPr/>
        </p:nvSpPr>
        <p:spPr>
          <a:xfrm rot="16200000">
            <a:off x="9476759" y="2166291"/>
            <a:ext cx="1325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Iter</a:t>
            </a:r>
            <a:r>
              <a:rPr lang="en-US" b="1" dirty="0"/>
              <a:t> 3, 12.5x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028EF7C-7AE7-D546-AEBD-F4D36E1B6135}"/>
              </a:ext>
            </a:extLst>
          </p:cNvPr>
          <p:cNvCxnSpPr/>
          <p:nvPr/>
        </p:nvCxnSpPr>
        <p:spPr>
          <a:xfrm>
            <a:off x="1609344" y="2605913"/>
            <a:ext cx="96438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5939095-0B6B-6F41-817A-0BD74C3F1B5B}"/>
              </a:ext>
            </a:extLst>
          </p:cNvPr>
          <p:cNvSpPr txBox="1"/>
          <p:nvPr/>
        </p:nvSpPr>
        <p:spPr>
          <a:xfrm>
            <a:off x="1609344" y="2231564"/>
            <a:ext cx="3760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Autoregressive transformer (26.1, 1x)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183503-8A4F-2F44-B2D6-7C501BAE107B}"/>
              </a:ext>
            </a:extLst>
          </p:cNvPr>
          <p:cNvSpPr/>
          <p:nvPr/>
        </p:nvSpPr>
        <p:spPr>
          <a:xfrm>
            <a:off x="5803392" y="6457890"/>
            <a:ext cx="63886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dirty="0"/>
              <a:t>[Shu et al., 2020]</a:t>
            </a:r>
          </a:p>
        </p:txBody>
      </p:sp>
    </p:spTree>
    <p:extLst>
      <p:ext uri="{BB962C8B-B14F-4D97-AF65-F5344CB8AC3E}">
        <p14:creationId xmlns:p14="http://schemas.microsoft.com/office/powerpoint/2010/main" val="2979415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BD531-4A9A-6344-A030-C3A120572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Almost </a:t>
            </a:r>
            <a:r>
              <a:rPr lang="en-US" b="1" dirty="0"/>
              <a:t>state-of-the-art</a:t>
            </a:r>
            <a:r>
              <a:rPr lang="en-US" dirty="0"/>
              <a:t> in a simpler domain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8A0C1F9-D1DD-BD4A-8F76-3B29177B351F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838200" y="1462500"/>
          <a:ext cx="4258056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B27404-6644-8E4F-996F-4E0B9850D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91328" y="1984121"/>
            <a:ext cx="5867400" cy="4351338"/>
          </a:xfrm>
        </p:spPr>
        <p:txBody>
          <a:bodyPr/>
          <a:lstStyle/>
          <a:p>
            <a:r>
              <a:rPr lang="en-US" dirty="0"/>
              <a:t>Ja-</a:t>
            </a:r>
            <a:r>
              <a:rPr lang="en-US" dirty="0" err="1"/>
              <a:t>En</a:t>
            </a:r>
            <a:r>
              <a:rPr lang="en-US" dirty="0"/>
              <a:t> ASPEC </a:t>
            </a:r>
            <a:r>
              <a:rPr lang="en-US" sz="2000" dirty="0"/>
              <a:t>[Nakazawa et al., 2016]</a:t>
            </a:r>
            <a:endParaRPr lang="en-US" sz="2400" dirty="0"/>
          </a:p>
          <a:p>
            <a:pPr lvl="1"/>
            <a:r>
              <a:rPr lang="en-US" dirty="0"/>
              <a:t>Limited to scientific domains</a:t>
            </a:r>
          </a:p>
          <a:p>
            <a:pPr lvl="1"/>
            <a:r>
              <a:rPr lang="en-US" dirty="0"/>
              <a:t>A narrower set of sentence styles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A52F908-180C-024A-B2D3-3421D5974805}"/>
              </a:ext>
            </a:extLst>
          </p:cNvPr>
          <p:cNvGraphicFramePr>
            <a:graphicFrameLocks noGrp="1"/>
          </p:cNvGraphicFramePr>
          <p:nvPr/>
        </p:nvGraphicFramePr>
        <p:xfrm>
          <a:off x="4636008" y="4330478"/>
          <a:ext cx="7434072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04224">
                  <a:extLst>
                    <a:ext uri="{9D8B030D-6E8A-4147-A177-3AD203B41FA5}">
                      <a16:colId xmlns:a16="http://schemas.microsoft.com/office/drawing/2014/main" val="1503615931"/>
                    </a:ext>
                  </a:extLst>
                </a:gridCol>
                <a:gridCol w="6629848">
                  <a:extLst>
                    <a:ext uri="{9D8B030D-6E8A-4147-A177-3AD203B41FA5}">
                      <a16:colId xmlns:a16="http://schemas.microsoft.com/office/drawing/2014/main" val="31190432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Src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/>
                        <a:t>標記 減 衰 量 標準 の 確立 を 試み た 。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200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 attempt was to establish the damping attenuation standard 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760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After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 attempt </a:t>
                      </a:r>
                      <a:r>
                        <a:rPr lang="en-US" b="1" u="sng" dirty="0"/>
                        <a:t>tries</a:t>
                      </a:r>
                      <a:r>
                        <a:rPr lang="en-US" dirty="0"/>
                        <a:t> to establish the damping </a:t>
                      </a:r>
                      <a:r>
                        <a:rPr lang="en-US" b="1" u="sng" dirty="0"/>
                        <a:t>quantity</a:t>
                      </a:r>
                      <a:r>
                        <a:rPr lang="en-US" dirty="0"/>
                        <a:t> standard 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243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Ref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an attempt was made establish establish damping attenuation standard ...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987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0420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A82267-99BA-6941-B6D5-12013EB7B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lecture, we learned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126EC8-6CAF-0748-A6EF-D0833B25F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Undirected (masked) language models</a:t>
            </a:r>
          </a:p>
          <a:p>
            <a:pPr lvl="1"/>
            <a:r>
              <a:rPr lang="en-US" dirty="0"/>
              <a:t>How to generate from a masked language model</a:t>
            </a:r>
          </a:p>
          <a:p>
            <a:pPr lvl="1"/>
            <a:r>
              <a:rPr lang="en-US" dirty="0"/>
              <a:t>How to learn the order of generation from a masked language model</a:t>
            </a:r>
          </a:p>
          <a:p>
            <a:r>
              <a:rPr lang="en-US" dirty="0"/>
              <a:t>Latent-variable non-autoregressive machine translation</a:t>
            </a:r>
          </a:p>
          <a:p>
            <a:pPr lvl="1"/>
            <a:r>
              <a:rPr lang="en-US" dirty="0"/>
              <a:t>How to construct a latent-variable model</a:t>
            </a:r>
          </a:p>
          <a:p>
            <a:pPr lvl="1"/>
            <a:r>
              <a:rPr lang="en-US" dirty="0"/>
              <a:t>How to perform generation using iterative refinement</a:t>
            </a:r>
          </a:p>
        </p:txBody>
      </p:sp>
    </p:spTree>
    <p:extLst>
      <p:ext uri="{BB962C8B-B14F-4D97-AF65-F5344CB8AC3E}">
        <p14:creationId xmlns:p14="http://schemas.microsoft.com/office/powerpoint/2010/main" val="4140246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88736-D5F3-3047-94B9-89674D668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well does it initialize a classifier? – Very 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DE6E403-EDD9-5149-8061-22F59BEA4E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9508" y="1845253"/>
            <a:ext cx="5686697" cy="1130922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99F623C-C9C5-CE40-80A8-FCA1732CD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795" y="1845253"/>
            <a:ext cx="6147163" cy="365507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35B58C2-348F-904C-BFE6-B10CF8FDE96B}"/>
                  </a:ext>
                </a:extLst>
              </p14:cNvPr>
              <p14:cNvContentPartPr/>
              <p14:nvPr/>
            </p14:nvContentPartPr>
            <p14:xfrm>
              <a:off x="1256760" y="1414440"/>
              <a:ext cx="9815040" cy="4125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35B58C2-348F-904C-BFE6-B10CF8FDE96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7400" y="1405080"/>
                <a:ext cx="9833760" cy="414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5025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2E2BB-ED65-934D-8ABC-6333E8304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BERT trained to do?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8FD9E8-95DF-7846-9788-3B38EBCC0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75848" cy="4351338"/>
          </a:xfrm>
        </p:spPr>
        <p:txBody>
          <a:bodyPr/>
          <a:lstStyle/>
          <a:p>
            <a:r>
              <a:rPr lang="en-US" b="1" dirty="0"/>
              <a:t>BERT learns a distribution </a:t>
            </a:r>
            <a:r>
              <a:rPr lang="en-US" dirty="0"/>
              <a:t>by learning as many conditionals as possible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8E1D9-E143-2343-8703-443DDC9C5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030" y="2759038"/>
            <a:ext cx="3594100" cy="368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0B81DD-A3E0-184E-8954-EBBFCF418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610" y="3625509"/>
            <a:ext cx="3530600" cy="368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D0CEF2-0743-7B46-83DE-78D6F69EF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153" y="4196093"/>
            <a:ext cx="4038600" cy="368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0AD9D6-A007-F047-85FD-5A110F3958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0880" y="5394960"/>
            <a:ext cx="1422400" cy="36830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5846F6F-CEAF-7649-8FAB-7B7F28CF4B5C}"/>
              </a:ext>
            </a:extLst>
          </p:cNvPr>
          <p:cNvSpPr/>
          <p:nvPr/>
        </p:nvSpPr>
        <p:spPr>
          <a:xfrm>
            <a:off x="8317524" y="3012489"/>
            <a:ext cx="3036277" cy="185224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BERT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19622D-7199-C94A-971A-ED7B838453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4462" y="5394960"/>
            <a:ext cx="1422400" cy="36830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CEE7FE2-9165-8243-8688-4D8A0CA5468A}"/>
              </a:ext>
            </a:extLst>
          </p:cNvPr>
          <p:cNvCxnSpPr>
            <a:cxnSpLocks/>
          </p:cNvCxnSpPr>
          <p:nvPr/>
        </p:nvCxnSpPr>
        <p:spPr>
          <a:xfrm>
            <a:off x="2224941" y="3127338"/>
            <a:ext cx="93785" cy="1241761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B8BC2C4-A81B-0449-B486-A3E6D12F7A0A}"/>
              </a:ext>
            </a:extLst>
          </p:cNvPr>
          <p:cNvCxnSpPr>
            <a:cxnSpLocks/>
          </p:cNvCxnSpPr>
          <p:nvPr/>
        </p:nvCxnSpPr>
        <p:spPr>
          <a:xfrm flipH="1">
            <a:off x="3084881" y="3127338"/>
            <a:ext cx="183414" cy="1241761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1AE9A07-C0B5-8540-8E4D-9A411B91CA5C}"/>
              </a:ext>
            </a:extLst>
          </p:cNvPr>
          <p:cNvCxnSpPr>
            <a:cxnSpLocks/>
          </p:cNvCxnSpPr>
          <p:nvPr/>
        </p:nvCxnSpPr>
        <p:spPr>
          <a:xfrm>
            <a:off x="2736488" y="3127338"/>
            <a:ext cx="1812589" cy="54387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E3A7D3C-7780-234E-B2B9-E1CB4BF2A4A7}"/>
              </a:ext>
            </a:extLst>
          </p:cNvPr>
          <p:cNvCxnSpPr>
            <a:cxnSpLocks/>
          </p:cNvCxnSpPr>
          <p:nvPr/>
        </p:nvCxnSpPr>
        <p:spPr>
          <a:xfrm>
            <a:off x="4374356" y="3081637"/>
            <a:ext cx="1999088" cy="589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Left Brace 44">
            <a:extLst>
              <a:ext uri="{FF2B5EF4-FFF2-40B4-BE49-F238E27FC236}">
                <a16:creationId xmlns:a16="http://schemas.microsoft.com/office/drawing/2014/main" id="{9A3A626E-47AD-E845-B6C3-9B86A519DABD}"/>
              </a:ext>
            </a:extLst>
          </p:cNvPr>
          <p:cNvSpPr/>
          <p:nvPr/>
        </p:nvSpPr>
        <p:spPr>
          <a:xfrm rot="16200000">
            <a:off x="3288156" y="3176385"/>
            <a:ext cx="287699" cy="3147494"/>
          </a:xfrm>
          <a:prstGeom prst="leftBrac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DA4E5FFF-41F2-194F-AFF5-26A34F74815E}"/>
              </a:ext>
            </a:extLst>
          </p:cNvPr>
          <p:cNvSpPr/>
          <p:nvPr/>
        </p:nvSpPr>
        <p:spPr>
          <a:xfrm rot="16200000">
            <a:off x="5545997" y="2740840"/>
            <a:ext cx="287699" cy="2826728"/>
          </a:xfrm>
          <a:prstGeom prst="lef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A40035A-C53F-E34E-ADB2-C8678A2E768D}"/>
              </a:ext>
            </a:extLst>
          </p:cNvPr>
          <p:cNvCxnSpPr>
            <a:cxnSpLocks/>
            <a:stCxn id="46" idx="1"/>
          </p:cNvCxnSpPr>
          <p:nvPr/>
        </p:nvCxnSpPr>
        <p:spPr>
          <a:xfrm flipH="1">
            <a:off x="3854449" y="4298054"/>
            <a:ext cx="1835398" cy="106875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EC8EA60-5622-1842-AC61-1D959185AC21}"/>
              </a:ext>
            </a:extLst>
          </p:cNvPr>
          <p:cNvCxnSpPr>
            <a:cxnSpLocks/>
            <a:stCxn id="45" idx="1"/>
            <a:endCxn id="9" idx="0"/>
          </p:cNvCxnSpPr>
          <p:nvPr/>
        </p:nvCxnSpPr>
        <p:spPr>
          <a:xfrm flipH="1">
            <a:off x="3362080" y="4893982"/>
            <a:ext cx="69926" cy="500978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8EB90118-23FC-5247-8EA1-817EFFB54F4A}"/>
              </a:ext>
            </a:extLst>
          </p:cNvPr>
          <p:cNvCxnSpPr>
            <a:cxnSpLocks/>
            <a:stCxn id="46" idx="1"/>
            <a:endCxn id="10" idx="0"/>
          </p:cNvCxnSpPr>
          <p:nvPr/>
        </p:nvCxnSpPr>
        <p:spPr>
          <a:xfrm rot="5400000" flipH="1" flipV="1">
            <a:off x="7119972" y="1582364"/>
            <a:ext cx="1285565" cy="4145816"/>
          </a:xfrm>
          <a:prstGeom prst="curvedConnector5">
            <a:avLst>
              <a:gd name="adj1" fmla="val -17782"/>
              <a:gd name="adj2" fmla="val 45483"/>
              <a:gd name="adj3" fmla="val 13675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17B7C81-7D64-7542-ACF1-181729566681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 flipH="1">
            <a:off x="9835662" y="4864736"/>
            <a:ext cx="1" cy="530224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DC626E50-5C26-444E-BF4B-1CD8A57ED811}"/>
              </a:ext>
            </a:extLst>
          </p:cNvPr>
          <p:cNvSpPr/>
          <p:nvPr/>
        </p:nvSpPr>
        <p:spPr>
          <a:xfrm>
            <a:off x="6243119" y="5389067"/>
            <a:ext cx="1053918" cy="368300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/>
              <a:t>Div</a:t>
            </a:r>
            <a:endParaRPr lang="en-US" sz="2400" b="1" dirty="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FDE965D-CDCC-654F-A7E6-07C4996E752E}"/>
              </a:ext>
            </a:extLst>
          </p:cNvPr>
          <p:cNvCxnSpPr>
            <a:cxnSpLocks/>
            <a:stCxn id="11" idx="1"/>
            <a:endCxn id="60" idx="3"/>
          </p:cNvCxnSpPr>
          <p:nvPr/>
        </p:nvCxnSpPr>
        <p:spPr>
          <a:xfrm flipH="1" flipV="1">
            <a:off x="7297037" y="5573217"/>
            <a:ext cx="1827425" cy="5893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871E35D-38B4-804A-ADB5-EBC2C1FD3023}"/>
              </a:ext>
            </a:extLst>
          </p:cNvPr>
          <p:cNvCxnSpPr>
            <a:cxnSpLocks/>
            <a:stCxn id="9" idx="3"/>
            <a:endCxn id="60" idx="1"/>
          </p:cNvCxnSpPr>
          <p:nvPr/>
        </p:nvCxnSpPr>
        <p:spPr>
          <a:xfrm flipV="1">
            <a:off x="4073280" y="5573217"/>
            <a:ext cx="2169839" cy="5893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8AFB66E-4D71-4342-8EC5-65DB67BAC1A9}"/>
                  </a:ext>
                </a:extLst>
              </p14:cNvPr>
              <p14:cNvContentPartPr/>
              <p14:nvPr/>
            </p14:nvContentPartPr>
            <p14:xfrm>
              <a:off x="1562400" y="1409040"/>
              <a:ext cx="9175320" cy="5189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8AFB66E-4D71-4342-8EC5-65DB67BAC1A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53040" y="1399680"/>
                <a:ext cx="9194040" cy="520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812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6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62FB7-D0F4-B54B-8378-907CAD1F6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If BERT learns a distribution, can we generate from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F2312-63F8-B844-ABC1-F6EFF905A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Searching for a </a:t>
            </a:r>
            <a:r>
              <a:rPr lang="en-US" b="1" dirty="0"/>
              <a:t>directed</a:t>
            </a:r>
            <a:r>
              <a:rPr lang="en-US" dirty="0"/>
              <a:t>, </a:t>
            </a:r>
            <a:r>
              <a:rPr lang="en-US" b="1" dirty="0"/>
              <a:t>acyclic</a:t>
            </a:r>
            <a:r>
              <a:rPr lang="en-US" dirty="0"/>
              <a:t> </a:t>
            </a:r>
            <a:r>
              <a:rPr lang="en-US" b="1" dirty="0"/>
              <a:t>graph*</a:t>
            </a:r>
            <a:r>
              <a:rPr lang="en-US" dirty="0"/>
              <a:t> that covers all the variables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optimal </a:t>
            </a:r>
            <a:r>
              <a:rPr lang="en-US" b="1" dirty="0"/>
              <a:t>dependency structure </a:t>
            </a:r>
            <a:r>
              <a:rPr lang="en-US" dirty="0"/>
              <a:t>is conditioned on the input </a:t>
            </a:r>
            <a:r>
              <a:rPr lang="en-US" i="1" dirty="0"/>
              <a:t>C</a:t>
            </a:r>
          </a:p>
          <a:p>
            <a:r>
              <a:rPr lang="en-US" dirty="0"/>
              <a:t>Pointed out recently by </a:t>
            </a:r>
            <a:r>
              <a:rPr lang="en-US" dirty="0" err="1"/>
              <a:t>McAllester</a:t>
            </a:r>
            <a:r>
              <a:rPr lang="en-US" dirty="0"/>
              <a:t> as well in his blog post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7307754-31F7-E843-8E24-03C56AD7F53A}"/>
              </a:ext>
            </a:extLst>
          </p:cNvPr>
          <p:cNvSpPr/>
          <p:nvPr/>
        </p:nvSpPr>
        <p:spPr>
          <a:xfrm>
            <a:off x="2377440" y="2474976"/>
            <a:ext cx="256032" cy="256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4604AAE-9208-5842-94B4-401ECA3170E1}"/>
              </a:ext>
            </a:extLst>
          </p:cNvPr>
          <p:cNvSpPr/>
          <p:nvPr/>
        </p:nvSpPr>
        <p:spPr>
          <a:xfrm>
            <a:off x="3816096" y="2474976"/>
            <a:ext cx="256032" cy="256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A023D59-5B34-7F45-A44F-B8F54326E194}"/>
              </a:ext>
            </a:extLst>
          </p:cNvPr>
          <p:cNvSpPr/>
          <p:nvPr/>
        </p:nvSpPr>
        <p:spPr>
          <a:xfrm>
            <a:off x="3096768" y="2474976"/>
            <a:ext cx="256032" cy="256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A95518C-3850-EF4C-BF90-4DB0B22FE274}"/>
              </a:ext>
            </a:extLst>
          </p:cNvPr>
          <p:cNvSpPr/>
          <p:nvPr/>
        </p:nvSpPr>
        <p:spPr>
          <a:xfrm>
            <a:off x="4535424" y="2474976"/>
            <a:ext cx="256032" cy="256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3FB4EB-B30B-AC4C-AD96-EE8CD0C44F72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633472" y="2602992"/>
            <a:ext cx="4632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66DB28-909B-654D-8CA3-A33684297A44}"/>
              </a:ext>
            </a:extLst>
          </p:cNvPr>
          <p:cNvCxnSpPr>
            <a:cxnSpLocks/>
            <a:stCxn id="6" idx="6"/>
            <a:endCxn id="5" idx="2"/>
          </p:cNvCxnSpPr>
          <p:nvPr/>
        </p:nvCxnSpPr>
        <p:spPr>
          <a:xfrm>
            <a:off x="3352800" y="2602992"/>
            <a:ext cx="4632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649C22-030B-B64A-A8CF-ED1E8234A18C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4072128" y="2602992"/>
            <a:ext cx="4632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3EB4A039-3ADF-4B4C-8381-C1532E1C83C5}"/>
              </a:ext>
            </a:extLst>
          </p:cNvPr>
          <p:cNvCxnSpPr>
            <a:stCxn id="4" idx="5"/>
            <a:endCxn id="5" idx="3"/>
          </p:cNvCxnSpPr>
          <p:nvPr/>
        </p:nvCxnSpPr>
        <p:spPr>
          <a:xfrm rot="16200000" flipH="1">
            <a:off x="3224784" y="2064706"/>
            <a:ext cx="12700" cy="1257614"/>
          </a:xfrm>
          <a:prstGeom prst="curvedConnector3">
            <a:avLst>
              <a:gd name="adj1" fmla="val 20952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164C7425-FFBD-3A41-A2FB-414E2536FE92}"/>
              </a:ext>
            </a:extLst>
          </p:cNvPr>
          <p:cNvCxnSpPr>
            <a:cxnSpLocks/>
            <a:stCxn id="4" idx="4"/>
            <a:endCxn id="8" idx="4"/>
          </p:cNvCxnSpPr>
          <p:nvPr/>
        </p:nvCxnSpPr>
        <p:spPr>
          <a:xfrm rot="16200000" flipH="1">
            <a:off x="3584448" y="1652016"/>
            <a:ext cx="12700" cy="2157984"/>
          </a:xfrm>
          <a:prstGeom prst="curvedConnector3">
            <a:avLst>
              <a:gd name="adj1" fmla="val 2664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5BB65DFA-391E-334F-85C5-275C81A36A19}"/>
              </a:ext>
            </a:extLst>
          </p:cNvPr>
          <p:cNvCxnSpPr>
            <a:cxnSpLocks/>
            <a:stCxn id="6" idx="5"/>
            <a:endCxn id="8" idx="3"/>
          </p:cNvCxnSpPr>
          <p:nvPr/>
        </p:nvCxnSpPr>
        <p:spPr>
          <a:xfrm rot="16200000" flipH="1">
            <a:off x="3944112" y="2064706"/>
            <a:ext cx="12700" cy="1257614"/>
          </a:xfrm>
          <a:prstGeom prst="curvedConnector3">
            <a:avLst>
              <a:gd name="adj1" fmla="val 20952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446A013E-8CDE-2942-A082-708ABC1806A6}"/>
              </a:ext>
            </a:extLst>
          </p:cNvPr>
          <p:cNvSpPr/>
          <p:nvPr/>
        </p:nvSpPr>
        <p:spPr>
          <a:xfrm>
            <a:off x="2377440" y="3477894"/>
            <a:ext cx="256032" cy="256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151DF10-B790-5748-AAFF-4EEE4541FFFA}"/>
              </a:ext>
            </a:extLst>
          </p:cNvPr>
          <p:cNvSpPr/>
          <p:nvPr/>
        </p:nvSpPr>
        <p:spPr>
          <a:xfrm>
            <a:off x="3816096" y="3477894"/>
            <a:ext cx="256032" cy="256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CB1C0E-B650-5D4B-A8B8-4AFE5207B6C9}"/>
              </a:ext>
            </a:extLst>
          </p:cNvPr>
          <p:cNvSpPr/>
          <p:nvPr/>
        </p:nvSpPr>
        <p:spPr>
          <a:xfrm>
            <a:off x="3096768" y="3477894"/>
            <a:ext cx="256032" cy="256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CDA00C0-CF8C-674E-B53C-6EEB5DE4E50B}"/>
              </a:ext>
            </a:extLst>
          </p:cNvPr>
          <p:cNvSpPr/>
          <p:nvPr/>
        </p:nvSpPr>
        <p:spPr>
          <a:xfrm>
            <a:off x="4535424" y="3477894"/>
            <a:ext cx="256032" cy="256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FC6762E-CF02-CF43-9564-3A2DDAACF558}"/>
              </a:ext>
            </a:extLst>
          </p:cNvPr>
          <p:cNvCxnSpPr>
            <a:cxnSpLocks/>
            <a:stCxn id="37" idx="6"/>
            <a:endCxn id="39" idx="2"/>
          </p:cNvCxnSpPr>
          <p:nvPr/>
        </p:nvCxnSpPr>
        <p:spPr>
          <a:xfrm>
            <a:off x="4072128" y="3605910"/>
            <a:ext cx="4632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54ECEF93-A607-0C43-89E0-B749CCF947E4}"/>
              </a:ext>
            </a:extLst>
          </p:cNvPr>
          <p:cNvCxnSpPr>
            <a:stCxn id="36" idx="5"/>
            <a:endCxn id="37" idx="3"/>
          </p:cNvCxnSpPr>
          <p:nvPr/>
        </p:nvCxnSpPr>
        <p:spPr>
          <a:xfrm rot="16200000" flipH="1">
            <a:off x="3224784" y="3067624"/>
            <a:ext cx="12700" cy="1257614"/>
          </a:xfrm>
          <a:prstGeom prst="curvedConnector3">
            <a:avLst>
              <a:gd name="adj1" fmla="val 20952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F1D1A715-96C6-A942-AFC1-5BCE8CD318C5}"/>
              </a:ext>
            </a:extLst>
          </p:cNvPr>
          <p:cNvCxnSpPr>
            <a:cxnSpLocks/>
            <a:stCxn id="36" idx="4"/>
            <a:endCxn id="39" idx="4"/>
          </p:cNvCxnSpPr>
          <p:nvPr/>
        </p:nvCxnSpPr>
        <p:spPr>
          <a:xfrm rot="16200000" flipH="1">
            <a:off x="3584448" y="2654934"/>
            <a:ext cx="12700" cy="2157984"/>
          </a:xfrm>
          <a:prstGeom prst="curvedConnector3">
            <a:avLst>
              <a:gd name="adj1" fmla="val 2664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E21839DD-F7EE-4844-8744-B1039310A237}"/>
              </a:ext>
            </a:extLst>
          </p:cNvPr>
          <p:cNvCxnSpPr>
            <a:cxnSpLocks/>
            <a:stCxn id="38" idx="5"/>
            <a:endCxn id="39" idx="3"/>
          </p:cNvCxnSpPr>
          <p:nvPr/>
        </p:nvCxnSpPr>
        <p:spPr>
          <a:xfrm rot="16200000" flipH="1">
            <a:off x="3944112" y="3067624"/>
            <a:ext cx="12700" cy="1257614"/>
          </a:xfrm>
          <a:prstGeom prst="curvedConnector3">
            <a:avLst>
              <a:gd name="adj1" fmla="val 20952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A4ED07CB-E73C-0846-BFA6-49ECE17A1365}"/>
              </a:ext>
            </a:extLst>
          </p:cNvPr>
          <p:cNvSpPr/>
          <p:nvPr/>
        </p:nvSpPr>
        <p:spPr>
          <a:xfrm>
            <a:off x="5425440" y="2468625"/>
            <a:ext cx="256032" cy="256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FE4AE77-3C35-304E-819C-0A0C3C8CDA36}"/>
              </a:ext>
            </a:extLst>
          </p:cNvPr>
          <p:cNvSpPr/>
          <p:nvPr/>
        </p:nvSpPr>
        <p:spPr>
          <a:xfrm>
            <a:off x="6864096" y="2468625"/>
            <a:ext cx="256032" cy="256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01E9E10-425E-1B43-A513-DC801B0D6EA5}"/>
              </a:ext>
            </a:extLst>
          </p:cNvPr>
          <p:cNvSpPr/>
          <p:nvPr/>
        </p:nvSpPr>
        <p:spPr>
          <a:xfrm>
            <a:off x="6144768" y="2468625"/>
            <a:ext cx="256032" cy="256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B179C42-8B39-0140-8172-D92C87F79362}"/>
              </a:ext>
            </a:extLst>
          </p:cNvPr>
          <p:cNvSpPr/>
          <p:nvPr/>
        </p:nvSpPr>
        <p:spPr>
          <a:xfrm>
            <a:off x="7583424" y="2468625"/>
            <a:ext cx="256032" cy="256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C7D1EF1-A66D-094F-9981-2EEA094BFC6E}"/>
              </a:ext>
            </a:extLst>
          </p:cNvPr>
          <p:cNvCxnSpPr>
            <a:stCxn id="54" idx="6"/>
            <a:endCxn id="56" idx="2"/>
          </p:cNvCxnSpPr>
          <p:nvPr/>
        </p:nvCxnSpPr>
        <p:spPr>
          <a:xfrm>
            <a:off x="5681472" y="2596641"/>
            <a:ext cx="4632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475D3DE-6471-334A-98C9-6066864D0FD5}"/>
              </a:ext>
            </a:extLst>
          </p:cNvPr>
          <p:cNvCxnSpPr>
            <a:cxnSpLocks/>
            <a:stCxn id="55" idx="6"/>
            <a:endCxn id="57" idx="2"/>
          </p:cNvCxnSpPr>
          <p:nvPr/>
        </p:nvCxnSpPr>
        <p:spPr>
          <a:xfrm>
            <a:off x="7120128" y="2596641"/>
            <a:ext cx="4632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E90181A-ACE0-5643-9E6E-85D744C2DE7F}"/>
              </a:ext>
            </a:extLst>
          </p:cNvPr>
          <p:cNvSpPr/>
          <p:nvPr/>
        </p:nvSpPr>
        <p:spPr>
          <a:xfrm>
            <a:off x="5425440" y="3434048"/>
            <a:ext cx="256032" cy="256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355C3DD-8E0B-4C4B-8B2A-2DDC9CDB941E}"/>
              </a:ext>
            </a:extLst>
          </p:cNvPr>
          <p:cNvSpPr/>
          <p:nvPr/>
        </p:nvSpPr>
        <p:spPr>
          <a:xfrm>
            <a:off x="6864096" y="3434048"/>
            <a:ext cx="256032" cy="256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FD46240-4E03-7045-B193-72F9F0D0CAB5}"/>
              </a:ext>
            </a:extLst>
          </p:cNvPr>
          <p:cNvSpPr/>
          <p:nvPr/>
        </p:nvSpPr>
        <p:spPr>
          <a:xfrm>
            <a:off x="6144768" y="3434048"/>
            <a:ext cx="256032" cy="256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CA7F7B7-CE3A-6E47-B6BE-098DBE154245}"/>
              </a:ext>
            </a:extLst>
          </p:cNvPr>
          <p:cNvSpPr/>
          <p:nvPr/>
        </p:nvSpPr>
        <p:spPr>
          <a:xfrm>
            <a:off x="7583424" y="3434048"/>
            <a:ext cx="256032" cy="256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0BB9E71-9351-D049-B4B0-7D72D213259D}"/>
              </a:ext>
            </a:extLst>
          </p:cNvPr>
          <p:cNvCxnSpPr>
            <a:stCxn id="70" idx="6"/>
            <a:endCxn id="72" idx="2"/>
          </p:cNvCxnSpPr>
          <p:nvPr/>
        </p:nvCxnSpPr>
        <p:spPr>
          <a:xfrm>
            <a:off x="5681472" y="3562064"/>
            <a:ext cx="4632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urved Connector 76">
            <a:extLst>
              <a:ext uri="{FF2B5EF4-FFF2-40B4-BE49-F238E27FC236}">
                <a16:creationId xmlns:a16="http://schemas.microsoft.com/office/drawing/2014/main" id="{51A053D7-A7F9-C94D-A677-426EBF119980}"/>
              </a:ext>
            </a:extLst>
          </p:cNvPr>
          <p:cNvCxnSpPr>
            <a:stCxn id="70" idx="5"/>
            <a:endCxn id="71" idx="3"/>
          </p:cNvCxnSpPr>
          <p:nvPr/>
        </p:nvCxnSpPr>
        <p:spPr>
          <a:xfrm rot="16200000" flipH="1">
            <a:off x="6272784" y="3023778"/>
            <a:ext cx="12700" cy="1257614"/>
          </a:xfrm>
          <a:prstGeom prst="curvedConnector3">
            <a:avLst>
              <a:gd name="adj1" fmla="val 20952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urved Connector 77">
            <a:extLst>
              <a:ext uri="{FF2B5EF4-FFF2-40B4-BE49-F238E27FC236}">
                <a16:creationId xmlns:a16="http://schemas.microsoft.com/office/drawing/2014/main" id="{CC099732-624C-E649-A084-52EF7E069139}"/>
              </a:ext>
            </a:extLst>
          </p:cNvPr>
          <p:cNvCxnSpPr>
            <a:cxnSpLocks/>
            <a:stCxn id="70" idx="4"/>
            <a:endCxn id="73" idx="4"/>
          </p:cNvCxnSpPr>
          <p:nvPr/>
        </p:nvCxnSpPr>
        <p:spPr>
          <a:xfrm rot="16200000" flipH="1">
            <a:off x="6632448" y="2611088"/>
            <a:ext cx="12700" cy="2157984"/>
          </a:xfrm>
          <a:prstGeom prst="curvedConnector3">
            <a:avLst>
              <a:gd name="adj1" fmla="val 2664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D139034-23C0-A74D-85CE-519A46DBB1F6}"/>
              </a:ext>
            </a:extLst>
          </p:cNvPr>
          <p:cNvCxnSpPr>
            <a:cxnSpLocks/>
            <a:stCxn id="71" idx="6"/>
            <a:endCxn id="73" idx="2"/>
          </p:cNvCxnSpPr>
          <p:nvPr/>
        </p:nvCxnSpPr>
        <p:spPr>
          <a:xfrm>
            <a:off x="7120128" y="3562064"/>
            <a:ext cx="4632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842DBC16-3B08-6046-A77D-8B1B24AA2BAB}"/>
              </a:ext>
            </a:extLst>
          </p:cNvPr>
          <p:cNvSpPr txBox="1"/>
          <p:nvPr/>
        </p:nvSpPr>
        <p:spPr>
          <a:xfrm>
            <a:off x="8688450" y="2293726"/>
            <a:ext cx="414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52A1BFC-B956-6445-B818-2C80946DB72F}"/>
              </a:ext>
            </a:extLst>
          </p:cNvPr>
          <p:cNvSpPr txBox="1"/>
          <p:nvPr/>
        </p:nvSpPr>
        <p:spPr>
          <a:xfrm>
            <a:off x="8688450" y="3247061"/>
            <a:ext cx="414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5AFC328-E3AE-644F-912D-D4FC58FE7455}"/>
              </a:ext>
            </a:extLst>
          </p:cNvPr>
          <p:cNvSpPr/>
          <p:nvPr/>
        </p:nvSpPr>
        <p:spPr>
          <a:xfrm>
            <a:off x="5347842" y="3210489"/>
            <a:ext cx="2621280" cy="95917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78DC663-76F0-C742-BD10-74D6FA2F361E}"/>
              </a:ext>
            </a:extLst>
          </p:cNvPr>
          <p:cNvSpPr/>
          <p:nvPr/>
        </p:nvSpPr>
        <p:spPr>
          <a:xfrm>
            <a:off x="36830" y="6174595"/>
            <a:ext cx="63886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* it’s not necessary to be acyclic in general as long as we constrain the number of visits per node in topological sweep.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ED349EC-D67C-504E-8D59-66921083727F}"/>
              </a:ext>
            </a:extLst>
          </p:cNvPr>
          <p:cNvSpPr/>
          <p:nvPr/>
        </p:nvSpPr>
        <p:spPr>
          <a:xfrm>
            <a:off x="2246376" y="2337243"/>
            <a:ext cx="2621280" cy="859018"/>
          </a:xfrm>
          <a:prstGeom prst="rect">
            <a:avLst/>
          </a:prstGeom>
          <a:noFill/>
          <a:ln w="508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328FF3F-AA5C-1C4D-BA35-AD4A2B3B969D}"/>
                  </a:ext>
                </a:extLst>
              </p14:cNvPr>
              <p14:cNvContentPartPr/>
              <p14:nvPr/>
            </p14:nvContentPartPr>
            <p14:xfrm>
              <a:off x="990720" y="1312920"/>
              <a:ext cx="7595640" cy="2167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328FF3F-AA5C-1C4D-BA35-AD4A2B3B969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1360" y="1303560"/>
                <a:ext cx="7614360" cy="218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4705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0DA6F-1D5C-BB41-AEA1-CC001A4AD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framework of sequence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F252A-07E2-D843-BABC-9A7FC2D7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600952" cy="4351338"/>
          </a:xfrm>
        </p:spPr>
        <p:txBody>
          <a:bodyPr/>
          <a:lstStyle/>
          <a:p>
            <a:r>
              <a:rPr lang="en-US" dirty="0"/>
              <a:t>Alternates between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Determine the next set of variables to replace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Sample each selected variable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1B1082A-09A4-8745-AF35-F95A39C189AA}"/>
              </a:ext>
            </a:extLst>
          </p:cNvPr>
          <p:cNvSpPr/>
          <p:nvPr/>
        </p:nvSpPr>
        <p:spPr>
          <a:xfrm rot="5400000">
            <a:off x="3065431" y="3762948"/>
            <a:ext cx="256032" cy="256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07ABF67-DF22-A448-9DAD-9E33FF6F8E1C}"/>
              </a:ext>
            </a:extLst>
          </p:cNvPr>
          <p:cNvSpPr/>
          <p:nvPr/>
        </p:nvSpPr>
        <p:spPr>
          <a:xfrm rot="5400000">
            <a:off x="3065431" y="5201604"/>
            <a:ext cx="256032" cy="256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F19F849-6F15-D048-86BE-46C979978EC5}"/>
              </a:ext>
            </a:extLst>
          </p:cNvPr>
          <p:cNvSpPr/>
          <p:nvPr/>
        </p:nvSpPr>
        <p:spPr>
          <a:xfrm rot="5400000">
            <a:off x="3065431" y="4482276"/>
            <a:ext cx="256032" cy="256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2E86512-FFCF-D048-8E38-F57164929C10}"/>
              </a:ext>
            </a:extLst>
          </p:cNvPr>
          <p:cNvSpPr/>
          <p:nvPr/>
        </p:nvSpPr>
        <p:spPr>
          <a:xfrm rot="5400000">
            <a:off x="3065431" y="5920932"/>
            <a:ext cx="256032" cy="256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76B748-343C-1949-882B-8358E3EE8C0F}"/>
              </a:ext>
            </a:extLst>
          </p:cNvPr>
          <p:cNvSpPr txBox="1"/>
          <p:nvPr/>
        </p:nvSpPr>
        <p:spPr>
          <a:xfrm rot="5400000">
            <a:off x="3796696" y="4427412"/>
            <a:ext cx="256032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0F45F4-C87B-E347-9861-A1262F3E94E8}"/>
              </a:ext>
            </a:extLst>
          </p:cNvPr>
          <p:cNvSpPr txBox="1"/>
          <p:nvPr/>
        </p:nvSpPr>
        <p:spPr>
          <a:xfrm rot="5400000">
            <a:off x="3808888" y="3708084"/>
            <a:ext cx="256032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DCD810-1234-BA46-895D-3AFC11A1A662}"/>
              </a:ext>
            </a:extLst>
          </p:cNvPr>
          <p:cNvSpPr txBox="1"/>
          <p:nvPr/>
        </p:nvSpPr>
        <p:spPr>
          <a:xfrm rot="5400000">
            <a:off x="3796696" y="5146740"/>
            <a:ext cx="256032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BE73D1-461F-D145-B68D-6E8BA947AD41}"/>
              </a:ext>
            </a:extLst>
          </p:cNvPr>
          <p:cNvSpPr txBox="1"/>
          <p:nvPr/>
        </p:nvSpPr>
        <p:spPr>
          <a:xfrm rot="5400000">
            <a:off x="3796696" y="5866068"/>
            <a:ext cx="256032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DD1F254-52C2-4346-8C4B-ED540C7376A4}"/>
              </a:ext>
            </a:extLst>
          </p:cNvPr>
          <p:cNvSpPr/>
          <p:nvPr/>
        </p:nvSpPr>
        <p:spPr>
          <a:xfrm rot="5400000">
            <a:off x="4527961" y="4482276"/>
            <a:ext cx="256032" cy="25603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0A167F7-8EEC-6E4C-B5BC-53B79D7616C1}"/>
              </a:ext>
            </a:extLst>
          </p:cNvPr>
          <p:cNvSpPr/>
          <p:nvPr/>
        </p:nvSpPr>
        <p:spPr>
          <a:xfrm rot="5400000">
            <a:off x="4527961" y="3762948"/>
            <a:ext cx="256032" cy="256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C30818-DD3E-E447-A6DD-BD71C7783217}"/>
              </a:ext>
            </a:extLst>
          </p:cNvPr>
          <p:cNvSpPr/>
          <p:nvPr/>
        </p:nvSpPr>
        <p:spPr>
          <a:xfrm rot="5400000">
            <a:off x="4527961" y="5201604"/>
            <a:ext cx="256032" cy="256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A6048DC-967C-2149-9801-FC384502FA94}"/>
              </a:ext>
            </a:extLst>
          </p:cNvPr>
          <p:cNvSpPr/>
          <p:nvPr/>
        </p:nvSpPr>
        <p:spPr>
          <a:xfrm rot="5400000">
            <a:off x="4527961" y="5920932"/>
            <a:ext cx="256032" cy="256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416B8D9-BD45-AB41-9568-30ECD6452CA4}"/>
              </a:ext>
            </a:extLst>
          </p:cNvPr>
          <p:cNvCxnSpPr>
            <a:stCxn id="4" idx="0"/>
            <a:endCxn id="9" idx="2"/>
          </p:cNvCxnSpPr>
          <p:nvPr/>
        </p:nvCxnSpPr>
        <p:spPr>
          <a:xfrm rot="5400000" flipV="1">
            <a:off x="3537743" y="3674683"/>
            <a:ext cx="0" cy="432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EBEB876-37A6-FC41-8420-10FE8C5E9E30}"/>
              </a:ext>
            </a:extLst>
          </p:cNvPr>
          <p:cNvCxnSpPr>
            <a:cxnSpLocks/>
            <a:stCxn id="6" idx="0"/>
            <a:endCxn id="9" idx="2"/>
          </p:cNvCxnSpPr>
          <p:nvPr/>
        </p:nvCxnSpPr>
        <p:spPr>
          <a:xfrm rot="5400000" flipH="1" flipV="1">
            <a:off x="3178079" y="4034347"/>
            <a:ext cx="719328" cy="432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C5AEA7E-FCCD-DC49-81F4-3D39F131614E}"/>
              </a:ext>
            </a:extLst>
          </p:cNvPr>
          <p:cNvCxnSpPr>
            <a:cxnSpLocks/>
            <a:stCxn id="5" idx="0"/>
          </p:cNvCxnSpPr>
          <p:nvPr/>
        </p:nvCxnSpPr>
        <p:spPr>
          <a:xfrm rot="5400000" flipH="1" flipV="1">
            <a:off x="2818415" y="4394012"/>
            <a:ext cx="1438656" cy="432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61B1A15-F0AD-0D44-A101-3E28D6BAD5B6}"/>
              </a:ext>
            </a:extLst>
          </p:cNvPr>
          <p:cNvCxnSpPr>
            <a:cxnSpLocks/>
            <a:stCxn id="7" idx="0"/>
          </p:cNvCxnSpPr>
          <p:nvPr/>
        </p:nvCxnSpPr>
        <p:spPr>
          <a:xfrm rot="5400000" flipH="1" flipV="1">
            <a:off x="2458750" y="4753677"/>
            <a:ext cx="2157984" cy="432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3E37416-0BAE-E94A-B39E-06402F72C79D}"/>
              </a:ext>
            </a:extLst>
          </p:cNvPr>
          <p:cNvCxnSpPr>
            <a:cxnSpLocks/>
            <a:endCxn id="8" idx="2"/>
          </p:cNvCxnSpPr>
          <p:nvPr/>
        </p:nvCxnSpPr>
        <p:spPr>
          <a:xfrm rot="5400000" flipH="1" flipV="1">
            <a:off x="2812318" y="5119434"/>
            <a:ext cx="1438656" cy="420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91DF978-2A57-CD40-98D2-FFAC761BEB72}"/>
              </a:ext>
            </a:extLst>
          </p:cNvPr>
          <p:cNvCxnSpPr>
            <a:cxnSpLocks/>
            <a:stCxn id="5" idx="0"/>
            <a:endCxn id="8" idx="2"/>
          </p:cNvCxnSpPr>
          <p:nvPr/>
        </p:nvCxnSpPr>
        <p:spPr>
          <a:xfrm rot="5400000" flipH="1" flipV="1">
            <a:off x="3171983" y="4759771"/>
            <a:ext cx="719328" cy="420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B7F7DB5-F806-9D45-85E1-059F3D7E0D1C}"/>
              </a:ext>
            </a:extLst>
          </p:cNvPr>
          <p:cNvCxnSpPr>
            <a:cxnSpLocks/>
            <a:stCxn id="6" idx="0"/>
          </p:cNvCxnSpPr>
          <p:nvPr/>
        </p:nvCxnSpPr>
        <p:spPr>
          <a:xfrm rot="5400000" flipV="1">
            <a:off x="3531647" y="4400108"/>
            <a:ext cx="0" cy="420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7C10BF5-2572-CB49-A448-BEBD595DE36A}"/>
              </a:ext>
            </a:extLst>
          </p:cNvPr>
          <p:cNvCxnSpPr>
            <a:cxnSpLocks/>
            <a:stCxn id="4" idx="0"/>
          </p:cNvCxnSpPr>
          <p:nvPr/>
        </p:nvCxnSpPr>
        <p:spPr>
          <a:xfrm rot="5400000" flipV="1">
            <a:off x="3171982" y="4040445"/>
            <a:ext cx="719328" cy="420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E5759D3-8796-F246-923A-9BBB8785FF6A}"/>
              </a:ext>
            </a:extLst>
          </p:cNvPr>
          <p:cNvCxnSpPr>
            <a:cxnSpLocks/>
            <a:stCxn id="4" idx="0"/>
            <a:endCxn id="10" idx="2"/>
          </p:cNvCxnSpPr>
          <p:nvPr/>
        </p:nvCxnSpPr>
        <p:spPr>
          <a:xfrm rot="5400000" flipV="1">
            <a:off x="2812319" y="4400107"/>
            <a:ext cx="1438656" cy="420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86EB6CA-CED1-4242-8D5E-2C4635AD86C7}"/>
              </a:ext>
            </a:extLst>
          </p:cNvPr>
          <p:cNvCxnSpPr>
            <a:cxnSpLocks/>
            <a:stCxn id="6" idx="0"/>
          </p:cNvCxnSpPr>
          <p:nvPr/>
        </p:nvCxnSpPr>
        <p:spPr>
          <a:xfrm rot="5400000" flipV="1">
            <a:off x="3171984" y="4759771"/>
            <a:ext cx="719328" cy="420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EF9B7B7-6324-8543-B8A5-2B42227647E6}"/>
              </a:ext>
            </a:extLst>
          </p:cNvPr>
          <p:cNvCxnSpPr>
            <a:cxnSpLocks/>
            <a:endCxn id="10" idx="2"/>
          </p:cNvCxnSpPr>
          <p:nvPr/>
        </p:nvCxnSpPr>
        <p:spPr>
          <a:xfrm rot="5400000" flipV="1">
            <a:off x="3531648" y="5119436"/>
            <a:ext cx="0" cy="420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6291C7-059A-5B4D-A585-B6AC1F5B5873}"/>
              </a:ext>
            </a:extLst>
          </p:cNvPr>
          <p:cNvCxnSpPr>
            <a:cxnSpLocks/>
            <a:endCxn id="10" idx="2"/>
          </p:cNvCxnSpPr>
          <p:nvPr/>
        </p:nvCxnSpPr>
        <p:spPr>
          <a:xfrm rot="5400000" flipH="1" flipV="1">
            <a:off x="3171983" y="5479099"/>
            <a:ext cx="719328" cy="420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C17649F-C2B2-694E-8D9B-939FC5A56964}"/>
              </a:ext>
            </a:extLst>
          </p:cNvPr>
          <p:cNvCxnSpPr>
            <a:cxnSpLocks/>
            <a:stCxn id="7" idx="0"/>
            <a:endCxn id="11" idx="2"/>
          </p:cNvCxnSpPr>
          <p:nvPr/>
        </p:nvCxnSpPr>
        <p:spPr>
          <a:xfrm rot="5400000" flipV="1">
            <a:off x="3531647" y="5838763"/>
            <a:ext cx="0" cy="420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DBA52EE-C563-0D45-92CB-2B4986CA1130}"/>
              </a:ext>
            </a:extLst>
          </p:cNvPr>
          <p:cNvCxnSpPr>
            <a:cxnSpLocks/>
            <a:stCxn id="5" idx="0"/>
            <a:endCxn id="11" idx="2"/>
          </p:cNvCxnSpPr>
          <p:nvPr/>
        </p:nvCxnSpPr>
        <p:spPr>
          <a:xfrm rot="5400000" flipV="1">
            <a:off x="3171983" y="5479099"/>
            <a:ext cx="719328" cy="420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23F9CCD-30D6-4A49-96D6-292820938E64}"/>
              </a:ext>
            </a:extLst>
          </p:cNvPr>
          <p:cNvCxnSpPr>
            <a:cxnSpLocks/>
            <a:endCxn id="11" idx="2"/>
          </p:cNvCxnSpPr>
          <p:nvPr/>
        </p:nvCxnSpPr>
        <p:spPr>
          <a:xfrm rot="5400000" flipV="1">
            <a:off x="2812319" y="5119435"/>
            <a:ext cx="1438656" cy="420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80CB050-6C57-B142-8661-7F934E736438}"/>
              </a:ext>
            </a:extLst>
          </p:cNvPr>
          <p:cNvCxnSpPr>
            <a:cxnSpLocks/>
            <a:endCxn id="11" idx="2"/>
          </p:cNvCxnSpPr>
          <p:nvPr/>
        </p:nvCxnSpPr>
        <p:spPr>
          <a:xfrm rot="5400000" flipV="1">
            <a:off x="2452655" y="4759771"/>
            <a:ext cx="2157984" cy="420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A0EC577A-D927-A74C-8A4D-857C6A9865B4}"/>
              </a:ext>
            </a:extLst>
          </p:cNvPr>
          <p:cNvSpPr/>
          <p:nvPr/>
        </p:nvSpPr>
        <p:spPr>
          <a:xfrm rot="5400000">
            <a:off x="3845467" y="4817556"/>
            <a:ext cx="829056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BERT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2549177-D491-934F-BAD1-6B8B4222C764}"/>
              </a:ext>
            </a:extLst>
          </p:cNvPr>
          <p:cNvCxnSpPr>
            <a:cxnSpLocks/>
            <a:stCxn id="58" idx="0"/>
            <a:endCxn id="12" idx="4"/>
          </p:cNvCxnSpPr>
          <p:nvPr/>
        </p:nvCxnSpPr>
        <p:spPr>
          <a:xfrm rot="5400000" flipH="1" flipV="1">
            <a:off x="4290346" y="4732341"/>
            <a:ext cx="359664" cy="1155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92A35DCF-3D1B-BD41-A9E3-043B8DDFDBA4}"/>
              </a:ext>
            </a:extLst>
          </p:cNvPr>
          <p:cNvSpPr txBox="1"/>
          <p:nvPr/>
        </p:nvSpPr>
        <p:spPr>
          <a:xfrm rot="5400000">
            <a:off x="5253398" y="4427412"/>
            <a:ext cx="256032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E4345EB-927B-C34A-A24F-1F2472523EC9}"/>
              </a:ext>
            </a:extLst>
          </p:cNvPr>
          <p:cNvSpPr txBox="1"/>
          <p:nvPr/>
        </p:nvSpPr>
        <p:spPr>
          <a:xfrm rot="5400000">
            <a:off x="5265590" y="3708084"/>
            <a:ext cx="256032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63A4604-E6E9-CE45-945B-B74F094AA5A4}"/>
              </a:ext>
            </a:extLst>
          </p:cNvPr>
          <p:cNvSpPr txBox="1"/>
          <p:nvPr/>
        </p:nvSpPr>
        <p:spPr>
          <a:xfrm rot="5400000">
            <a:off x="5253398" y="5146740"/>
            <a:ext cx="256032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BDC57D7-A287-234D-9B34-8E7B52018F18}"/>
              </a:ext>
            </a:extLst>
          </p:cNvPr>
          <p:cNvSpPr txBox="1"/>
          <p:nvPr/>
        </p:nvSpPr>
        <p:spPr>
          <a:xfrm rot="5400000">
            <a:off x="5253398" y="5866068"/>
            <a:ext cx="256032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91281D2-0315-6641-838E-764CD1D5F03B}"/>
              </a:ext>
            </a:extLst>
          </p:cNvPr>
          <p:cNvCxnSpPr>
            <a:endCxn id="84" idx="2"/>
          </p:cNvCxnSpPr>
          <p:nvPr/>
        </p:nvCxnSpPr>
        <p:spPr>
          <a:xfrm rot="5400000" flipV="1">
            <a:off x="4994445" y="3674683"/>
            <a:ext cx="0" cy="432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1C0C5BB-7F0F-BB4E-82E9-12A1DEBDAFD0}"/>
              </a:ext>
            </a:extLst>
          </p:cNvPr>
          <p:cNvCxnSpPr>
            <a:cxnSpLocks/>
            <a:endCxn id="84" idx="2"/>
          </p:cNvCxnSpPr>
          <p:nvPr/>
        </p:nvCxnSpPr>
        <p:spPr>
          <a:xfrm rot="5400000" flipH="1" flipV="1">
            <a:off x="4634781" y="4034347"/>
            <a:ext cx="719328" cy="432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7855C90-AFC4-774C-9D34-E2279A9D44F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275117" y="4394012"/>
            <a:ext cx="1438656" cy="432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94267F9-BC81-0F45-BDA6-04B85C01E4A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15452" y="4753677"/>
            <a:ext cx="2157984" cy="432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F381144-2A3F-8448-AD07-8D8FD3D9BBDA}"/>
              </a:ext>
            </a:extLst>
          </p:cNvPr>
          <p:cNvCxnSpPr>
            <a:cxnSpLocks/>
            <a:endCxn id="83" idx="2"/>
          </p:cNvCxnSpPr>
          <p:nvPr/>
        </p:nvCxnSpPr>
        <p:spPr>
          <a:xfrm rot="5400000" flipH="1" flipV="1">
            <a:off x="4269020" y="5119434"/>
            <a:ext cx="1438656" cy="420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59146E6-D7C4-4045-82A4-F2204BA7EAD6}"/>
              </a:ext>
            </a:extLst>
          </p:cNvPr>
          <p:cNvCxnSpPr>
            <a:cxnSpLocks/>
            <a:endCxn id="83" idx="2"/>
          </p:cNvCxnSpPr>
          <p:nvPr/>
        </p:nvCxnSpPr>
        <p:spPr>
          <a:xfrm rot="5400000" flipH="1" flipV="1">
            <a:off x="4628685" y="4759771"/>
            <a:ext cx="719328" cy="420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B335F1F-BA15-BE4B-A427-18DF386C14AE}"/>
              </a:ext>
            </a:extLst>
          </p:cNvPr>
          <p:cNvCxnSpPr>
            <a:cxnSpLocks/>
          </p:cNvCxnSpPr>
          <p:nvPr/>
        </p:nvCxnSpPr>
        <p:spPr>
          <a:xfrm rot="5400000" flipV="1">
            <a:off x="4988349" y="4400108"/>
            <a:ext cx="0" cy="420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277CD35-E090-BA44-8BCE-0609FEA8C706}"/>
              </a:ext>
            </a:extLst>
          </p:cNvPr>
          <p:cNvCxnSpPr>
            <a:cxnSpLocks/>
          </p:cNvCxnSpPr>
          <p:nvPr/>
        </p:nvCxnSpPr>
        <p:spPr>
          <a:xfrm rot="5400000" flipV="1">
            <a:off x="4628684" y="4040445"/>
            <a:ext cx="719328" cy="420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4A501EF-B0B8-AC4E-A16B-7E6108790DF7}"/>
              </a:ext>
            </a:extLst>
          </p:cNvPr>
          <p:cNvCxnSpPr>
            <a:cxnSpLocks/>
            <a:endCxn id="85" idx="2"/>
          </p:cNvCxnSpPr>
          <p:nvPr/>
        </p:nvCxnSpPr>
        <p:spPr>
          <a:xfrm rot="5400000" flipV="1">
            <a:off x="4269021" y="4400107"/>
            <a:ext cx="1438656" cy="420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60B96AC-DEC4-2C47-B700-64113DDACEE2}"/>
              </a:ext>
            </a:extLst>
          </p:cNvPr>
          <p:cNvCxnSpPr>
            <a:cxnSpLocks/>
          </p:cNvCxnSpPr>
          <p:nvPr/>
        </p:nvCxnSpPr>
        <p:spPr>
          <a:xfrm rot="5400000" flipV="1">
            <a:off x="4628686" y="4759771"/>
            <a:ext cx="719328" cy="420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4EA0205-B6F5-0E49-BC83-E83C33987E53}"/>
              </a:ext>
            </a:extLst>
          </p:cNvPr>
          <p:cNvCxnSpPr>
            <a:cxnSpLocks/>
            <a:endCxn id="85" idx="2"/>
          </p:cNvCxnSpPr>
          <p:nvPr/>
        </p:nvCxnSpPr>
        <p:spPr>
          <a:xfrm rot="5400000" flipV="1">
            <a:off x="4988350" y="5119436"/>
            <a:ext cx="0" cy="420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1F8EAEB-540E-7341-9AD2-A501D31A5092}"/>
              </a:ext>
            </a:extLst>
          </p:cNvPr>
          <p:cNvCxnSpPr>
            <a:cxnSpLocks/>
            <a:endCxn id="85" idx="2"/>
          </p:cNvCxnSpPr>
          <p:nvPr/>
        </p:nvCxnSpPr>
        <p:spPr>
          <a:xfrm rot="5400000" flipH="1" flipV="1">
            <a:off x="4628685" y="5479099"/>
            <a:ext cx="719328" cy="420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97D99B5C-4BBC-264A-B379-15F389ECD9D5}"/>
              </a:ext>
            </a:extLst>
          </p:cNvPr>
          <p:cNvCxnSpPr>
            <a:cxnSpLocks/>
            <a:endCxn id="86" idx="2"/>
          </p:cNvCxnSpPr>
          <p:nvPr/>
        </p:nvCxnSpPr>
        <p:spPr>
          <a:xfrm rot="5400000" flipV="1">
            <a:off x="4988349" y="5838763"/>
            <a:ext cx="0" cy="420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06E42223-2614-E048-8AEA-ED706D46089C}"/>
              </a:ext>
            </a:extLst>
          </p:cNvPr>
          <p:cNvCxnSpPr>
            <a:cxnSpLocks/>
            <a:endCxn id="86" idx="2"/>
          </p:cNvCxnSpPr>
          <p:nvPr/>
        </p:nvCxnSpPr>
        <p:spPr>
          <a:xfrm rot="5400000" flipV="1">
            <a:off x="4628685" y="5479099"/>
            <a:ext cx="719328" cy="420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C22084A-38C2-C447-B9EB-807E78205FA1}"/>
              </a:ext>
            </a:extLst>
          </p:cNvPr>
          <p:cNvCxnSpPr>
            <a:cxnSpLocks/>
            <a:endCxn id="86" idx="2"/>
          </p:cNvCxnSpPr>
          <p:nvPr/>
        </p:nvCxnSpPr>
        <p:spPr>
          <a:xfrm rot="5400000" flipV="1">
            <a:off x="4269021" y="5119435"/>
            <a:ext cx="1438656" cy="420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21394386-BD72-BF4F-B889-EDA10AA42409}"/>
              </a:ext>
            </a:extLst>
          </p:cNvPr>
          <p:cNvCxnSpPr>
            <a:cxnSpLocks/>
            <a:endCxn id="86" idx="2"/>
          </p:cNvCxnSpPr>
          <p:nvPr/>
        </p:nvCxnSpPr>
        <p:spPr>
          <a:xfrm rot="5400000" flipV="1">
            <a:off x="3909357" y="4759771"/>
            <a:ext cx="2157984" cy="420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DB806F6-9D1C-4648-9B5C-7207102286B1}"/>
              </a:ext>
            </a:extLst>
          </p:cNvPr>
          <p:cNvCxnSpPr>
            <a:cxnSpLocks/>
          </p:cNvCxnSpPr>
          <p:nvPr/>
        </p:nvCxnSpPr>
        <p:spPr>
          <a:xfrm rot="5400000" flipV="1">
            <a:off x="4991399" y="4397058"/>
            <a:ext cx="359664" cy="78613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238278F2-ECB9-0548-BE83-006935725C33}"/>
              </a:ext>
            </a:extLst>
          </p:cNvPr>
          <p:cNvSpPr/>
          <p:nvPr/>
        </p:nvSpPr>
        <p:spPr>
          <a:xfrm rot="5400000">
            <a:off x="5969318" y="4482276"/>
            <a:ext cx="256032" cy="25603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3BB703CF-6AC2-FA4C-9B51-B2371F295173}"/>
              </a:ext>
            </a:extLst>
          </p:cNvPr>
          <p:cNvSpPr/>
          <p:nvPr/>
        </p:nvSpPr>
        <p:spPr>
          <a:xfrm rot="5400000">
            <a:off x="5969318" y="3762948"/>
            <a:ext cx="256032" cy="256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349C78F1-13B4-CA43-8EA4-8BC705CC130D}"/>
              </a:ext>
            </a:extLst>
          </p:cNvPr>
          <p:cNvSpPr/>
          <p:nvPr/>
        </p:nvSpPr>
        <p:spPr>
          <a:xfrm rot="5400000">
            <a:off x="5969318" y="5201604"/>
            <a:ext cx="256032" cy="256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2EA2AA1C-1DDB-DA4B-A284-F1765237786B}"/>
              </a:ext>
            </a:extLst>
          </p:cNvPr>
          <p:cNvSpPr/>
          <p:nvPr/>
        </p:nvSpPr>
        <p:spPr>
          <a:xfrm rot="5400000">
            <a:off x="5969318" y="5920932"/>
            <a:ext cx="256032" cy="25603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16EC660-B324-674F-A211-9D3EB44186C5}"/>
              </a:ext>
            </a:extLst>
          </p:cNvPr>
          <p:cNvSpPr/>
          <p:nvPr/>
        </p:nvSpPr>
        <p:spPr>
          <a:xfrm rot="5400000">
            <a:off x="5286824" y="4817556"/>
            <a:ext cx="829056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BERT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C28B59C7-76F8-8948-B3B5-10D6C4ACC470}"/>
              </a:ext>
            </a:extLst>
          </p:cNvPr>
          <p:cNvCxnSpPr>
            <a:cxnSpLocks/>
            <a:stCxn id="111" idx="0"/>
            <a:endCxn id="110" idx="4"/>
          </p:cNvCxnSpPr>
          <p:nvPr/>
        </p:nvCxnSpPr>
        <p:spPr>
          <a:xfrm rot="5400000" flipV="1">
            <a:off x="5372039" y="5451669"/>
            <a:ext cx="1078992" cy="1155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9E83A990-72F8-F64B-A886-361466C434C0}"/>
              </a:ext>
            </a:extLst>
          </p:cNvPr>
          <p:cNvSpPr txBox="1"/>
          <p:nvPr/>
        </p:nvSpPr>
        <p:spPr>
          <a:xfrm rot="5400000">
            <a:off x="6694755" y="4427412"/>
            <a:ext cx="256032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363D5E5-6D51-9542-82AC-E089352F15CC}"/>
              </a:ext>
            </a:extLst>
          </p:cNvPr>
          <p:cNvSpPr txBox="1"/>
          <p:nvPr/>
        </p:nvSpPr>
        <p:spPr>
          <a:xfrm rot="5400000">
            <a:off x="6706947" y="3708084"/>
            <a:ext cx="256032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485781F-FB3D-8847-8375-4C40B7FAF9D0}"/>
              </a:ext>
            </a:extLst>
          </p:cNvPr>
          <p:cNvSpPr txBox="1"/>
          <p:nvPr/>
        </p:nvSpPr>
        <p:spPr>
          <a:xfrm rot="5400000">
            <a:off x="6694755" y="5146740"/>
            <a:ext cx="256032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B521659-C17F-8C4B-90FB-CBA0D9E34A6C}"/>
              </a:ext>
            </a:extLst>
          </p:cNvPr>
          <p:cNvSpPr txBox="1"/>
          <p:nvPr/>
        </p:nvSpPr>
        <p:spPr>
          <a:xfrm rot="5400000">
            <a:off x="6694755" y="5866068"/>
            <a:ext cx="256032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4E2ACAC5-47CA-4D4E-B51A-CF4D1DEE6301}"/>
              </a:ext>
            </a:extLst>
          </p:cNvPr>
          <p:cNvCxnSpPr>
            <a:endCxn id="117" idx="2"/>
          </p:cNvCxnSpPr>
          <p:nvPr/>
        </p:nvCxnSpPr>
        <p:spPr>
          <a:xfrm rot="5400000" flipV="1">
            <a:off x="6435802" y="3674683"/>
            <a:ext cx="0" cy="432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8627D359-6DC2-B646-803B-4B45F949BB0D}"/>
              </a:ext>
            </a:extLst>
          </p:cNvPr>
          <p:cNvCxnSpPr>
            <a:cxnSpLocks/>
            <a:endCxn id="117" idx="2"/>
          </p:cNvCxnSpPr>
          <p:nvPr/>
        </p:nvCxnSpPr>
        <p:spPr>
          <a:xfrm rot="5400000" flipH="1" flipV="1">
            <a:off x="6076138" y="4034347"/>
            <a:ext cx="719328" cy="432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122519E0-2557-3B49-82EF-9764B6B9543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716474" y="4394012"/>
            <a:ext cx="1438656" cy="432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432E6B02-0FC1-4540-8C17-F0F55D1B1EA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356809" y="4753677"/>
            <a:ext cx="2157984" cy="432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765E681C-F527-FF42-AD3D-00DD8849C08E}"/>
              </a:ext>
            </a:extLst>
          </p:cNvPr>
          <p:cNvCxnSpPr>
            <a:cxnSpLocks/>
            <a:endCxn id="116" idx="2"/>
          </p:cNvCxnSpPr>
          <p:nvPr/>
        </p:nvCxnSpPr>
        <p:spPr>
          <a:xfrm rot="5400000" flipH="1" flipV="1">
            <a:off x="5710377" y="5119434"/>
            <a:ext cx="1438656" cy="420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A5CF463A-AD73-DB4F-97D2-5EB439BD08DD}"/>
              </a:ext>
            </a:extLst>
          </p:cNvPr>
          <p:cNvCxnSpPr>
            <a:cxnSpLocks/>
            <a:endCxn id="116" idx="2"/>
          </p:cNvCxnSpPr>
          <p:nvPr/>
        </p:nvCxnSpPr>
        <p:spPr>
          <a:xfrm rot="5400000" flipH="1" flipV="1">
            <a:off x="6070042" y="4759771"/>
            <a:ext cx="719328" cy="420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611C4AF-1AF6-2441-991B-663B52003D18}"/>
              </a:ext>
            </a:extLst>
          </p:cNvPr>
          <p:cNvCxnSpPr>
            <a:cxnSpLocks/>
          </p:cNvCxnSpPr>
          <p:nvPr/>
        </p:nvCxnSpPr>
        <p:spPr>
          <a:xfrm rot="5400000" flipV="1">
            <a:off x="6429706" y="4400108"/>
            <a:ext cx="0" cy="420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7D39DA6A-9D81-634C-8A9A-728B9A591A7A}"/>
              </a:ext>
            </a:extLst>
          </p:cNvPr>
          <p:cNvCxnSpPr>
            <a:cxnSpLocks/>
          </p:cNvCxnSpPr>
          <p:nvPr/>
        </p:nvCxnSpPr>
        <p:spPr>
          <a:xfrm rot="5400000" flipV="1">
            <a:off x="6070041" y="4040445"/>
            <a:ext cx="719328" cy="420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11801D5D-939F-6C49-9FBD-169A4C4E8C20}"/>
              </a:ext>
            </a:extLst>
          </p:cNvPr>
          <p:cNvCxnSpPr>
            <a:cxnSpLocks/>
            <a:endCxn id="118" idx="2"/>
          </p:cNvCxnSpPr>
          <p:nvPr/>
        </p:nvCxnSpPr>
        <p:spPr>
          <a:xfrm rot="5400000" flipV="1">
            <a:off x="5710378" y="4400107"/>
            <a:ext cx="1438656" cy="420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283331D-F7B5-5C40-9756-E38D4AAC02DF}"/>
              </a:ext>
            </a:extLst>
          </p:cNvPr>
          <p:cNvCxnSpPr>
            <a:cxnSpLocks/>
          </p:cNvCxnSpPr>
          <p:nvPr/>
        </p:nvCxnSpPr>
        <p:spPr>
          <a:xfrm rot="5400000" flipV="1">
            <a:off x="6070043" y="4759771"/>
            <a:ext cx="719328" cy="420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12840F4A-471B-E94F-9389-363753529A73}"/>
              </a:ext>
            </a:extLst>
          </p:cNvPr>
          <p:cNvCxnSpPr>
            <a:cxnSpLocks/>
            <a:endCxn id="118" idx="2"/>
          </p:cNvCxnSpPr>
          <p:nvPr/>
        </p:nvCxnSpPr>
        <p:spPr>
          <a:xfrm rot="5400000" flipV="1">
            <a:off x="6429707" y="5119436"/>
            <a:ext cx="0" cy="420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CDAF61B1-A80A-B847-B077-5D25993B6515}"/>
              </a:ext>
            </a:extLst>
          </p:cNvPr>
          <p:cNvCxnSpPr>
            <a:cxnSpLocks/>
            <a:endCxn id="118" idx="2"/>
          </p:cNvCxnSpPr>
          <p:nvPr/>
        </p:nvCxnSpPr>
        <p:spPr>
          <a:xfrm rot="5400000" flipH="1" flipV="1">
            <a:off x="6070042" y="5479099"/>
            <a:ext cx="719328" cy="420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6C9D9571-D22D-1240-87DC-2A92975A6C21}"/>
              </a:ext>
            </a:extLst>
          </p:cNvPr>
          <p:cNvCxnSpPr>
            <a:cxnSpLocks/>
            <a:endCxn id="119" idx="2"/>
          </p:cNvCxnSpPr>
          <p:nvPr/>
        </p:nvCxnSpPr>
        <p:spPr>
          <a:xfrm rot="5400000" flipV="1">
            <a:off x="6429706" y="5838763"/>
            <a:ext cx="0" cy="420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2601964D-8608-9543-BF2F-B83E5B286781}"/>
              </a:ext>
            </a:extLst>
          </p:cNvPr>
          <p:cNvCxnSpPr>
            <a:cxnSpLocks/>
            <a:endCxn id="119" idx="2"/>
          </p:cNvCxnSpPr>
          <p:nvPr/>
        </p:nvCxnSpPr>
        <p:spPr>
          <a:xfrm rot="5400000" flipV="1">
            <a:off x="6070042" y="5479099"/>
            <a:ext cx="719328" cy="420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51287E93-7168-9242-ACC2-3FEB06EF6A53}"/>
              </a:ext>
            </a:extLst>
          </p:cNvPr>
          <p:cNvCxnSpPr>
            <a:cxnSpLocks/>
            <a:endCxn id="119" idx="2"/>
          </p:cNvCxnSpPr>
          <p:nvPr/>
        </p:nvCxnSpPr>
        <p:spPr>
          <a:xfrm rot="5400000" flipV="1">
            <a:off x="5710378" y="5119435"/>
            <a:ext cx="1438656" cy="420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7A966C14-5C47-634C-934D-2345AA689BC3}"/>
              </a:ext>
            </a:extLst>
          </p:cNvPr>
          <p:cNvCxnSpPr>
            <a:cxnSpLocks/>
            <a:endCxn id="119" idx="2"/>
          </p:cNvCxnSpPr>
          <p:nvPr/>
        </p:nvCxnSpPr>
        <p:spPr>
          <a:xfrm rot="5400000" flipV="1">
            <a:off x="5350714" y="4759771"/>
            <a:ext cx="2157984" cy="420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9E99FEDA-BFDB-4C43-B887-787A5CBC5DF2}"/>
              </a:ext>
            </a:extLst>
          </p:cNvPr>
          <p:cNvCxnSpPr>
            <a:cxnSpLocks/>
          </p:cNvCxnSpPr>
          <p:nvPr/>
        </p:nvCxnSpPr>
        <p:spPr>
          <a:xfrm rot="5400000" flipV="1">
            <a:off x="6432756" y="4397058"/>
            <a:ext cx="359664" cy="78613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24371477-D1C4-C346-A0BF-45CD5983EC4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73092" y="5116386"/>
            <a:ext cx="1078992" cy="78613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EECC8F8A-2F98-A840-82B4-1212E3E0D22F}"/>
              </a:ext>
            </a:extLst>
          </p:cNvPr>
          <p:cNvSpPr/>
          <p:nvPr/>
        </p:nvSpPr>
        <p:spPr>
          <a:xfrm rot="5400000">
            <a:off x="7413831" y="4482276"/>
            <a:ext cx="256032" cy="25603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15CCB843-4036-BE45-B7C9-D90E7E2A7AA2}"/>
              </a:ext>
            </a:extLst>
          </p:cNvPr>
          <p:cNvSpPr/>
          <p:nvPr/>
        </p:nvSpPr>
        <p:spPr>
          <a:xfrm rot="5400000">
            <a:off x="7413831" y="3762948"/>
            <a:ext cx="256032" cy="25603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E6DFE538-A99D-244D-8B03-AB694762D359}"/>
              </a:ext>
            </a:extLst>
          </p:cNvPr>
          <p:cNvSpPr/>
          <p:nvPr/>
        </p:nvSpPr>
        <p:spPr>
          <a:xfrm rot="5400000">
            <a:off x="7413831" y="5201604"/>
            <a:ext cx="256032" cy="256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F44BF316-8C30-9540-9055-5F5E61DE8409}"/>
              </a:ext>
            </a:extLst>
          </p:cNvPr>
          <p:cNvSpPr/>
          <p:nvPr/>
        </p:nvSpPr>
        <p:spPr>
          <a:xfrm rot="5400000">
            <a:off x="7413831" y="5920932"/>
            <a:ext cx="256032" cy="25603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0412184-F98F-E24E-B45D-448CCABF9152}"/>
              </a:ext>
            </a:extLst>
          </p:cNvPr>
          <p:cNvSpPr/>
          <p:nvPr/>
        </p:nvSpPr>
        <p:spPr>
          <a:xfrm rot="5400000">
            <a:off x="6731337" y="4817556"/>
            <a:ext cx="829056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BERT</a:t>
            </a: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32DBD3C-792B-CE49-9586-1AAD224B412E}"/>
              </a:ext>
            </a:extLst>
          </p:cNvPr>
          <p:cNvCxnSpPr>
            <a:cxnSpLocks/>
            <a:stCxn id="144" idx="0"/>
            <a:endCxn id="141" idx="4"/>
          </p:cNvCxnSpPr>
          <p:nvPr/>
        </p:nvCxnSpPr>
        <p:spPr>
          <a:xfrm rot="5400000" flipH="1" flipV="1">
            <a:off x="6816552" y="4372677"/>
            <a:ext cx="1078992" cy="1155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6604047C-A6BA-BC46-8378-3F036895EE9E}"/>
              </a:ext>
            </a:extLst>
          </p:cNvPr>
          <p:cNvSpPr txBox="1"/>
          <p:nvPr/>
        </p:nvSpPr>
        <p:spPr>
          <a:xfrm rot="5400000">
            <a:off x="8139268" y="4427412"/>
            <a:ext cx="256032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2D105A17-7688-DD48-898C-56DB0AC31793}"/>
              </a:ext>
            </a:extLst>
          </p:cNvPr>
          <p:cNvSpPr txBox="1"/>
          <p:nvPr/>
        </p:nvSpPr>
        <p:spPr>
          <a:xfrm rot="5400000">
            <a:off x="8151460" y="3708084"/>
            <a:ext cx="256032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BC8EB84-DBC2-1241-A1ED-E3B3F059ADD2}"/>
              </a:ext>
            </a:extLst>
          </p:cNvPr>
          <p:cNvSpPr txBox="1"/>
          <p:nvPr/>
        </p:nvSpPr>
        <p:spPr>
          <a:xfrm rot="5400000">
            <a:off x="8139268" y="5146740"/>
            <a:ext cx="256032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EFF0345B-3D83-E44F-A21D-8C9D4C7C85F9}"/>
              </a:ext>
            </a:extLst>
          </p:cNvPr>
          <p:cNvSpPr txBox="1"/>
          <p:nvPr/>
        </p:nvSpPr>
        <p:spPr>
          <a:xfrm rot="5400000">
            <a:off x="8139268" y="5866068"/>
            <a:ext cx="256032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CB4EDB86-26B2-C042-A6BD-99CC04911346}"/>
              </a:ext>
            </a:extLst>
          </p:cNvPr>
          <p:cNvCxnSpPr>
            <a:endCxn id="150" idx="2"/>
          </p:cNvCxnSpPr>
          <p:nvPr/>
        </p:nvCxnSpPr>
        <p:spPr>
          <a:xfrm rot="5400000" flipV="1">
            <a:off x="7880315" y="3674683"/>
            <a:ext cx="0" cy="432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9C5F3DEA-A7F7-0B45-87CB-12821DF040CF}"/>
              </a:ext>
            </a:extLst>
          </p:cNvPr>
          <p:cNvCxnSpPr>
            <a:cxnSpLocks/>
            <a:endCxn id="150" idx="2"/>
          </p:cNvCxnSpPr>
          <p:nvPr/>
        </p:nvCxnSpPr>
        <p:spPr>
          <a:xfrm rot="5400000" flipH="1" flipV="1">
            <a:off x="7520651" y="4034347"/>
            <a:ext cx="719328" cy="432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45266975-75A4-BE4B-AE55-6D27A8735C1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160987" y="4394012"/>
            <a:ext cx="1438656" cy="432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8DA0B9A4-1861-B446-943C-755375A5578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801322" y="4753677"/>
            <a:ext cx="2157984" cy="432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63878B79-F8CF-F048-850C-C8A17F4800CC}"/>
              </a:ext>
            </a:extLst>
          </p:cNvPr>
          <p:cNvCxnSpPr>
            <a:cxnSpLocks/>
            <a:endCxn id="149" idx="2"/>
          </p:cNvCxnSpPr>
          <p:nvPr/>
        </p:nvCxnSpPr>
        <p:spPr>
          <a:xfrm rot="5400000" flipH="1" flipV="1">
            <a:off x="7154890" y="5119434"/>
            <a:ext cx="1438656" cy="420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FBE9ACFC-C7FB-984C-9F95-165003E5C82A}"/>
              </a:ext>
            </a:extLst>
          </p:cNvPr>
          <p:cNvCxnSpPr>
            <a:cxnSpLocks/>
            <a:endCxn id="149" idx="2"/>
          </p:cNvCxnSpPr>
          <p:nvPr/>
        </p:nvCxnSpPr>
        <p:spPr>
          <a:xfrm rot="5400000" flipH="1" flipV="1">
            <a:off x="7514555" y="4759771"/>
            <a:ext cx="719328" cy="420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B16F1A1E-C4FA-8C4E-B0BD-E8CC90DAE972}"/>
              </a:ext>
            </a:extLst>
          </p:cNvPr>
          <p:cNvCxnSpPr>
            <a:cxnSpLocks/>
          </p:cNvCxnSpPr>
          <p:nvPr/>
        </p:nvCxnSpPr>
        <p:spPr>
          <a:xfrm rot="5400000" flipV="1">
            <a:off x="7874219" y="4400108"/>
            <a:ext cx="0" cy="420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DCABF2D9-980B-B749-8B0C-8C943DEFD668}"/>
              </a:ext>
            </a:extLst>
          </p:cNvPr>
          <p:cNvCxnSpPr>
            <a:cxnSpLocks/>
          </p:cNvCxnSpPr>
          <p:nvPr/>
        </p:nvCxnSpPr>
        <p:spPr>
          <a:xfrm rot="5400000" flipV="1">
            <a:off x="7514554" y="4040445"/>
            <a:ext cx="719328" cy="420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31562007-2ABD-AB4C-8280-6CE866BB7E27}"/>
              </a:ext>
            </a:extLst>
          </p:cNvPr>
          <p:cNvCxnSpPr>
            <a:cxnSpLocks/>
            <a:endCxn id="151" idx="2"/>
          </p:cNvCxnSpPr>
          <p:nvPr/>
        </p:nvCxnSpPr>
        <p:spPr>
          <a:xfrm rot="5400000" flipV="1">
            <a:off x="7154891" y="4400107"/>
            <a:ext cx="1438656" cy="420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24D772A7-0FB7-9342-9DDE-DA1BE1A9F071}"/>
              </a:ext>
            </a:extLst>
          </p:cNvPr>
          <p:cNvCxnSpPr>
            <a:cxnSpLocks/>
          </p:cNvCxnSpPr>
          <p:nvPr/>
        </p:nvCxnSpPr>
        <p:spPr>
          <a:xfrm rot="5400000" flipV="1">
            <a:off x="7514556" y="4759771"/>
            <a:ext cx="719328" cy="420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D6F77C72-B65F-9046-8BD5-2B71B819B327}"/>
              </a:ext>
            </a:extLst>
          </p:cNvPr>
          <p:cNvCxnSpPr>
            <a:cxnSpLocks/>
            <a:endCxn id="151" idx="2"/>
          </p:cNvCxnSpPr>
          <p:nvPr/>
        </p:nvCxnSpPr>
        <p:spPr>
          <a:xfrm rot="5400000" flipV="1">
            <a:off x="7874220" y="5119436"/>
            <a:ext cx="0" cy="420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77EDA62-6886-0945-A35E-7732C76AF48E}"/>
              </a:ext>
            </a:extLst>
          </p:cNvPr>
          <p:cNvCxnSpPr>
            <a:cxnSpLocks/>
            <a:endCxn id="151" idx="2"/>
          </p:cNvCxnSpPr>
          <p:nvPr/>
        </p:nvCxnSpPr>
        <p:spPr>
          <a:xfrm rot="5400000" flipH="1" flipV="1">
            <a:off x="7514555" y="5479099"/>
            <a:ext cx="719328" cy="420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167AA7A1-A531-1C4F-9672-AAAE84351BFF}"/>
              </a:ext>
            </a:extLst>
          </p:cNvPr>
          <p:cNvCxnSpPr>
            <a:cxnSpLocks/>
            <a:endCxn id="152" idx="2"/>
          </p:cNvCxnSpPr>
          <p:nvPr/>
        </p:nvCxnSpPr>
        <p:spPr>
          <a:xfrm rot="5400000" flipV="1">
            <a:off x="7874219" y="5838763"/>
            <a:ext cx="0" cy="420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7D9E93F2-D037-3543-A7AE-C7CDA6E9E1E1}"/>
              </a:ext>
            </a:extLst>
          </p:cNvPr>
          <p:cNvCxnSpPr>
            <a:cxnSpLocks/>
            <a:endCxn id="152" idx="2"/>
          </p:cNvCxnSpPr>
          <p:nvPr/>
        </p:nvCxnSpPr>
        <p:spPr>
          <a:xfrm rot="5400000" flipV="1">
            <a:off x="7514555" y="5479099"/>
            <a:ext cx="719328" cy="420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6D5ADF33-9BA6-1E4E-95C5-4C192B882C3C}"/>
              </a:ext>
            </a:extLst>
          </p:cNvPr>
          <p:cNvCxnSpPr>
            <a:cxnSpLocks/>
            <a:endCxn id="152" idx="2"/>
          </p:cNvCxnSpPr>
          <p:nvPr/>
        </p:nvCxnSpPr>
        <p:spPr>
          <a:xfrm rot="5400000" flipV="1">
            <a:off x="7154891" y="5119435"/>
            <a:ext cx="1438656" cy="420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BFF96C8C-96DC-C646-BE93-C19A587979BB}"/>
              </a:ext>
            </a:extLst>
          </p:cNvPr>
          <p:cNvCxnSpPr>
            <a:cxnSpLocks/>
            <a:endCxn id="152" idx="2"/>
          </p:cNvCxnSpPr>
          <p:nvPr/>
        </p:nvCxnSpPr>
        <p:spPr>
          <a:xfrm rot="5400000" flipV="1">
            <a:off x="6795227" y="4759771"/>
            <a:ext cx="2157984" cy="420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1E7EF2B1-2BC4-3C41-8D5D-420115966FCC}"/>
              </a:ext>
            </a:extLst>
          </p:cNvPr>
          <p:cNvCxnSpPr>
            <a:cxnSpLocks/>
          </p:cNvCxnSpPr>
          <p:nvPr/>
        </p:nvCxnSpPr>
        <p:spPr>
          <a:xfrm rot="5400000" flipV="1">
            <a:off x="7517605" y="4037394"/>
            <a:ext cx="1078992" cy="78613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A755C5C8-6BDD-A248-96CA-38BB52D776CF}"/>
              </a:ext>
            </a:extLst>
          </p:cNvPr>
          <p:cNvCxnSpPr>
            <a:cxnSpLocks/>
          </p:cNvCxnSpPr>
          <p:nvPr/>
        </p:nvCxnSpPr>
        <p:spPr>
          <a:xfrm rot="5400000" flipV="1">
            <a:off x="7877269" y="4397058"/>
            <a:ext cx="359664" cy="78613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61744D3D-ED3F-0B48-97DB-E4B4AD3DFB2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517605" y="5116386"/>
            <a:ext cx="1078992" cy="78613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Oval 229">
            <a:extLst>
              <a:ext uri="{FF2B5EF4-FFF2-40B4-BE49-F238E27FC236}">
                <a16:creationId xmlns:a16="http://schemas.microsoft.com/office/drawing/2014/main" id="{16E53495-0712-E044-8AD7-9591837A88D3}"/>
              </a:ext>
            </a:extLst>
          </p:cNvPr>
          <p:cNvSpPr/>
          <p:nvPr/>
        </p:nvSpPr>
        <p:spPr>
          <a:xfrm rot="5400000">
            <a:off x="8870536" y="4482276"/>
            <a:ext cx="256032" cy="25603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486470C8-ABCD-7B4A-9823-F7C3C8F458EA}"/>
              </a:ext>
            </a:extLst>
          </p:cNvPr>
          <p:cNvSpPr/>
          <p:nvPr/>
        </p:nvSpPr>
        <p:spPr>
          <a:xfrm rot="5400000">
            <a:off x="8870536" y="3762948"/>
            <a:ext cx="256032" cy="25603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E22319E2-AD7A-E54D-AF97-D26B45AB6E22}"/>
              </a:ext>
            </a:extLst>
          </p:cNvPr>
          <p:cNvSpPr/>
          <p:nvPr/>
        </p:nvSpPr>
        <p:spPr>
          <a:xfrm rot="5400000">
            <a:off x="8870536" y="5201604"/>
            <a:ext cx="256032" cy="25603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AAFEF6A2-C282-F549-A3D0-3A35867DFA02}"/>
              </a:ext>
            </a:extLst>
          </p:cNvPr>
          <p:cNvSpPr/>
          <p:nvPr/>
        </p:nvSpPr>
        <p:spPr>
          <a:xfrm rot="5400000">
            <a:off x="8870536" y="5920932"/>
            <a:ext cx="256032" cy="25603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64DD061B-CF7F-2C45-8293-F242E97AE33D}"/>
              </a:ext>
            </a:extLst>
          </p:cNvPr>
          <p:cNvSpPr/>
          <p:nvPr/>
        </p:nvSpPr>
        <p:spPr>
          <a:xfrm rot="5400000">
            <a:off x="8188042" y="4817556"/>
            <a:ext cx="829056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BERT</a:t>
            </a:r>
          </a:p>
        </p:txBody>
      </p: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15C580C7-4869-B84E-94C3-5D76714D9992}"/>
              </a:ext>
            </a:extLst>
          </p:cNvPr>
          <p:cNvCxnSpPr>
            <a:cxnSpLocks/>
            <a:stCxn id="234" idx="0"/>
            <a:endCxn id="232" idx="4"/>
          </p:cNvCxnSpPr>
          <p:nvPr/>
        </p:nvCxnSpPr>
        <p:spPr>
          <a:xfrm rot="5400000" flipV="1">
            <a:off x="8632921" y="5092005"/>
            <a:ext cx="359664" cy="1155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D09C2D7-FED9-8947-A608-7CD96B97210D}"/>
                  </a:ext>
                </a:extLst>
              </p14:cNvPr>
              <p14:cNvContentPartPr/>
              <p14:nvPr/>
            </p14:nvContentPartPr>
            <p14:xfrm>
              <a:off x="1188720" y="182160"/>
              <a:ext cx="10030320" cy="60411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D09C2D7-FED9-8947-A608-7CD96B97210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9360" y="172800"/>
                <a:ext cx="10049040" cy="605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562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 animBg="1"/>
      <p:bldP spid="13" grpId="0" animBg="1"/>
      <p:bldP spid="14" grpId="0" animBg="1"/>
      <p:bldP spid="15" grpId="0" animBg="1"/>
      <p:bldP spid="58" grpId="0" animBg="1"/>
      <p:bldP spid="83" grpId="0"/>
      <p:bldP spid="84" grpId="0"/>
      <p:bldP spid="85" grpId="0"/>
      <p:bldP spid="86" grpId="0"/>
      <p:bldP spid="107" grpId="0" animBg="1"/>
      <p:bldP spid="108" grpId="0" animBg="1"/>
      <p:bldP spid="109" grpId="0" animBg="1"/>
      <p:bldP spid="110" grpId="0" animBg="1"/>
      <p:bldP spid="111" grpId="0" animBg="1"/>
      <p:bldP spid="116" grpId="0"/>
      <p:bldP spid="117" grpId="0"/>
      <p:bldP spid="118" grpId="0"/>
      <p:bldP spid="119" grpId="0"/>
      <p:bldP spid="140" grpId="0" animBg="1"/>
      <p:bldP spid="141" grpId="0" animBg="1"/>
      <p:bldP spid="142" grpId="0" animBg="1"/>
      <p:bldP spid="143" grpId="0" animBg="1"/>
      <p:bldP spid="144" grpId="0" animBg="1"/>
      <p:bldP spid="149" grpId="0"/>
      <p:bldP spid="150" grpId="0"/>
      <p:bldP spid="151" grpId="0"/>
      <p:bldP spid="152" grpId="0"/>
      <p:bldP spid="230" grpId="0" animBg="1"/>
      <p:bldP spid="231" grpId="0" animBg="1"/>
      <p:bldP spid="232" grpId="0" animBg="1"/>
      <p:bldP spid="233" grpId="0" animBg="1"/>
      <p:bldP spid="2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EC910-DCEE-A94E-BE63-68D3EFBF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95304" cy="1325563"/>
          </a:xfrm>
        </p:spPr>
        <p:txBody>
          <a:bodyPr/>
          <a:lstStyle/>
          <a:p>
            <a:r>
              <a:rPr lang="en-US" dirty="0"/>
              <a:t>Generalized framework of sequence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43F28-6DD9-C34F-B498-FE0CDD3BB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Ordering + generation can be framed as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where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and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CEBC4B-FCBD-1547-AE95-F839C6DB6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2349500"/>
            <a:ext cx="10464800" cy="1079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60A9F8D-8DD8-0742-9EAE-999D92181FCA}"/>
              </a:ext>
            </a:extLst>
          </p:cNvPr>
          <p:cNvSpPr/>
          <p:nvPr/>
        </p:nvSpPr>
        <p:spPr>
          <a:xfrm>
            <a:off x="6172200" y="6500271"/>
            <a:ext cx="6019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err="1"/>
              <a:t>Mansimov</a:t>
            </a:r>
            <a:r>
              <a:rPr lang="en-US" dirty="0"/>
              <a:t>, Wang, </a:t>
            </a:r>
            <a:r>
              <a:rPr lang="en-US" dirty="0" err="1"/>
              <a:t>Welleck</a:t>
            </a:r>
            <a:r>
              <a:rPr lang="en-US" dirty="0"/>
              <a:t> &amp; Cho [2020; under review]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B9F60F-3A38-464E-8D2B-58BBD19DE912}"/>
              </a:ext>
            </a:extLst>
          </p:cNvPr>
          <p:cNvSpPr/>
          <p:nvPr/>
        </p:nvSpPr>
        <p:spPr>
          <a:xfrm>
            <a:off x="1074269" y="1825625"/>
            <a:ext cx="1379611" cy="429895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54824D-79F4-704E-85C8-DB875C6DA910}"/>
              </a:ext>
            </a:extLst>
          </p:cNvPr>
          <p:cNvSpPr/>
          <p:nvPr/>
        </p:nvSpPr>
        <p:spPr>
          <a:xfrm>
            <a:off x="2820658" y="1845236"/>
            <a:ext cx="1483118" cy="429895"/>
          </a:xfrm>
          <a:prstGeom prst="rect">
            <a:avLst/>
          </a:prstGeom>
          <a:solidFill>
            <a:srgbClr val="7030A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016C27-0266-1B4A-AA3E-EB894C45ABEA}"/>
              </a:ext>
            </a:extLst>
          </p:cNvPr>
          <p:cNvSpPr/>
          <p:nvPr/>
        </p:nvSpPr>
        <p:spPr>
          <a:xfrm>
            <a:off x="2372718" y="2255521"/>
            <a:ext cx="4040274" cy="1246408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E62A10-53D0-5441-8DF4-551EFD85ADB7}"/>
              </a:ext>
            </a:extLst>
          </p:cNvPr>
          <p:cNvSpPr/>
          <p:nvPr/>
        </p:nvSpPr>
        <p:spPr>
          <a:xfrm>
            <a:off x="7115918" y="2251139"/>
            <a:ext cx="4212481" cy="1246408"/>
          </a:xfrm>
          <a:prstGeom prst="rect">
            <a:avLst/>
          </a:prstGeom>
          <a:solidFill>
            <a:srgbClr val="7030A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080-8637-AD4C-9A25-289FB8FDA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450" y="3797772"/>
            <a:ext cx="9309100" cy="10668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D96C50C-4957-E44F-84E3-B6222FE751C7}"/>
              </a:ext>
            </a:extLst>
          </p:cNvPr>
          <p:cNvSpPr/>
          <p:nvPr/>
        </p:nvSpPr>
        <p:spPr>
          <a:xfrm>
            <a:off x="1324205" y="3697266"/>
            <a:ext cx="9526673" cy="1292947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67D085-7441-214C-8EB5-3DD7F3EE9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450" y="5365159"/>
            <a:ext cx="8724900" cy="10668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841DBB0-56DE-CF43-9D07-6A2D486DE414}"/>
              </a:ext>
            </a:extLst>
          </p:cNvPr>
          <p:cNvSpPr/>
          <p:nvPr/>
        </p:nvSpPr>
        <p:spPr>
          <a:xfrm>
            <a:off x="1324205" y="5311550"/>
            <a:ext cx="8842145" cy="1246408"/>
          </a:xfrm>
          <a:prstGeom prst="rect">
            <a:avLst/>
          </a:prstGeom>
          <a:solidFill>
            <a:srgbClr val="7030A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769746A-C0F9-7144-8744-8F56F2AEEA7C}"/>
                  </a:ext>
                </a:extLst>
              </p14:cNvPr>
              <p14:cNvContentPartPr/>
              <p14:nvPr/>
            </p14:nvContentPartPr>
            <p14:xfrm>
              <a:off x="628560" y="2325600"/>
              <a:ext cx="8960400" cy="3864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769746A-C0F9-7144-8744-8F56F2AEEA7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9200" y="2316240"/>
                <a:ext cx="8979120" cy="388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5826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DBB5D-10C4-8E48-8A85-C47CB12F3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 from BERT = Dependency*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FB78A-6C96-A542-87FA-3D5304EF02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94175"/>
            <a:ext cx="10515600" cy="3543491"/>
          </a:xfrm>
        </p:spPr>
        <p:txBody>
          <a:bodyPr/>
          <a:lstStyle/>
          <a:p>
            <a:r>
              <a:rPr lang="en-US" dirty="0"/>
              <a:t>BERT has already learned conditionals</a:t>
            </a:r>
          </a:p>
          <a:p>
            <a:r>
              <a:rPr lang="en-US" dirty="0"/>
              <a:t>How do we decide a set of variables at each iteration?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D85253-444B-294A-9428-7BE56603F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2544572"/>
            <a:ext cx="10464800" cy="1079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7CA8EF-8BCD-1E4A-92BF-B66F1E0DDBEB}"/>
              </a:ext>
            </a:extLst>
          </p:cNvPr>
          <p:cNvSpPr/>
          <p:nvPr/>
        </p:nvSpPr>
        <p:spPr>
          <a:xfrm>
            <a:off x="2372718" y="2450593"/>
            <a:ext cx="4040274" cy="1246408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51DB21-F29D-504F-A15B-C9D12542E6A8}"/>
              </a:ext>
            </a:extLst>
          </p:cNvPr>
          <p:cNvSpPr/>
          <p:nvPr/>
        </p:nvSpPr>
        <p:spPr>
          <a:xfrm>
            <a:off x="7115918" y="2446211"/>
            <a:ext cx="4212481" cy="1246408"/>
          </a:xfrm>
          <a:prstGeom prst="rect">
            <a:avLst/>
          </a:prstGeom>
          <a:solidFill>
            <a:srgbClr val="7030A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6A05D8-07D7-D247-A44D-63F39A9E4DF2}"/>
              </a:ext>
            </a:extLst>
          </p:cNvPr>
          <p:cNvSpPr/>
          <p:nvPr/>
        </p:nvSpPr>
        <p:spPr>
          <a:xfrm>
            <a:off x="4785215" y="3795362"/>
            <a:ext cx="1749697" cy="313342"/>
          </a:xfrm>
          <a:prstGeom prst="rect">
            <a:avLst/>
          </a:prstGeom>
          <a:solidFill>
            <a:srgbClr val="7030A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AC3327-62C0-8C43-86AC-5453D9E3DE9F}"/>
              </a:ext>
            </a:extLst>
          </p:cNvPr>
          <p:cNvSpPr/>
          <p:nvPr/>
        </p:nvSpPr>
        <p:spPr>
          <a:xfrm>
            <a:off x="2813846" y="4238737"/>
            <a:ext cx="5744938" cy="474264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FE3987-C2E8-9844-9532-2E994CFAB1D4}"/>
              </a:ext>
            </a:extLst>
          </p:cNvPr>
          <p:cNvSpPr/>
          <p:nvPr/>
        </p:nvSpPr>
        <p:spPr>
          <a:xfrm>
            <a:off x="6172200" y="6500271"/>
            <a:ext cx="6019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err="1"/>
              <a:t>Mansimov</a:t>
            </a:r>
            <a:r>
              <a:rPr lang="en-US" dirty="0"/>
              <a:t>, Wang, </a:t>
            </a:r>
            <a:r>
              <a:rPr lang="en-US" dirty="0" err="1"/>
              <a:t>Welleck</a:t>
            </a:r>
            <a:r>
              <a:rPr lang="en-US" dirty="0"/>
              <a:t> &amp; Cho [2020; under review]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21FE75C-3CA6-0A41-97F4-A05D71543D68}"/>
                  </a:ext>
                </a:extLst>
              </p14:cNvPr>
              <p14:cNvContentPartPr/>
              <p14:nvPr/>
            </p14:nvContentPartPr>
            <p14:xfrm>
              <a:off x="4811760" y="1029960"/>
              <a:ext cx="1118880" cy="90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21FE75C-3CA6-0A41-97F4-A05D71543D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02400" y="1020600"/>
                <a:ext cx="1137600" cy="10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1894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22BCBE8-1A1F-5F4B-ABF6-A0C128E44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96" y="2366442"/>
            <a:ext cx="10033000" cy="10795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FB78A-6C96-A542-87FA-3D5304EF02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8055"/>
          </a:xfrm>
        </p:spPr>
        <p:txBody>
          <a:bodyPr/>
          <a:lstStyle/>
          <a:p>
            <a:r>
              <a:rPr lang="en-US" dirty="0"/>
              <a:t>A log-linear model with manually crafted features and coefficients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Features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Monotonicity: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Predictability: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Uncertainty: </a:t>
            </a:r>
          </a:p>
          <a:p>
            <a:r>
              <a:rPr lang="en-US" dirty="0"/>
              <a:t>Coefficients</a:t>
            </a:r>
          </a:p>
          <a:p>
            <a:pPr lvl="1"/>
            <a:r>
              <a:rPr lang="en-US" dirty="0"/>
              <a:t>Manually set them to induce desired properties</a:t>
            </a:r>
          </a:p>
          <a:p>
            <a:pPr lvl="1"/>
            <a:r>
              <a:rPr lang="en-US" dirty="0"/>
              <a:t>Uniform, left-to-right, easy-first, least-to-most, 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DBB5D-10C4-8E48-8A85-C47CB12F3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Confession of a deep learner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5CDA45-20A9-EE49-A556-CAE94FD21735}"/>
              </a:ext>
            </a:extLst>
          </p:cNvPr>
          <p:cNvSpPr/>
          <p:nvPr/>
        </p:nvSpPr>
        <p:spPr>
          <a:xfrm>
            <a:off x="6620761" y="2587976"/>
            <a:ext cx="4181352" cy="623204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2671BD-8595-8346-B41C-ABFBD161C42D}"/>
              </a:ext>
            </a:extLst>
          </p:cNvPr>
          <p:cNvSpPr/>
          <p:nvPr/>
        </p:nvSpPr>
        <p:spPr>
          <a:xfrm>
            <a:off x="6096000" y="2680940"/>
            <a:ext cx="473452" cy="461660"/>
          </a:xfrm>
          <a:prstGeom prst="rect">
            <a:avLst/>
          </a:prstGeom>
          <a:solidFill>
            <a:srgbClr val="7030A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B6928F-1064-E34A-A2C4-BA0852B5375A}"/>
              </a:ext>
            </a:extLst>
          </p:cNvPr>
          <p:cNvSpPr/>
          <p:nvPr/>
        </p:nvSpPr>
        <p:spPr>
          <a:xfrm>
            <a:off x="8614666" y="1852916"/>
            <a:ext cx="1602230" cy="461660"/>
          </a:xfrm>
          <a:prstGeom prst="rect">
            <a:avLst/>
          </a:prstGeom>
          <a:solidFill>
            <a:srgbClr val="7030A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1F5CAF-8738-C24F-8C33-86C44888E2AB}"/>
              </a:ext>
            </a:extLst>
          </p:cNvPr>
          <p:cNvSpPr/>
          <p:nvPr/>
        </p:nvSpPr>
        <p:spPr>
          <a:xfrm>
            <a:off x="4462272" y="1852861"/>
            <a:ext cx="3505200" cy="461660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62B0C85-A231-D441-A39A-56D259357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492" y="4611155"/>
            <a:ext cx="6578600" cy="368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2829C84-9116-A141-8FC1-410F3F2FE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934" y="4230155"/>
            <a:ext cx="7607300" cy="381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1360A86-E275-1D4F-9C11-DC7EF44C3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4646" y="3837366"/>
            <a:ext cx="4610100" cy="3683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D9C51B9-8997-6645-9CE7-943476768BB5}"/>
              </a:ext>
            </a:extLst>
          </p:cNvPr>
          <p:cNvSpPr/>
          <p:nvPr/>
        </p:nvSpPr>
        <p:spPr>
          <a:xfrm>
            <a:off x="6172200" y="6500271"/>
            <a:ext cx="6019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err="1"/>
              <a:t>Mansimov</a:t>
            </a:r>
            <a:r>
              <a:rPr lang="en-US" dirty="0"/>
              <a:t>, Wang, </a:t>
            </a:r>
            <a:r>
              <a:rPr lang="en-US" dirty="0" err="1"/>
              <a:t>Welleck</a:t>
            </a:r>
            <a:r>
              <a:rPr lang="en-US" dirty="0"/>
              <a:t> &amp; Cho [2020; under review]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7DBC10A-C8F5-B445-9843-336F1B2ADAE6}"/>
                  </a:ext>
                </a:extLst>
              </p14:cNvPr>
              <p14:cNvContentPartPr/>
              <p14:nvPr/>
            </p14:nvContentPartPr>
            <p14:xfrm>
              <a:off x="600120" y="2240640"/>
              <a:ext cx="3854880" cy="1177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7DBC10A-C8F5-B445-9843-336F1B2ADAE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0760" y="2231280"/>
                <a:ext cx="3873600" cy="119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8911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1303</Words>
  <Application>Microsoft Office PowerPoint</Application>
  <PresentationFormat>Widescreen</PresentationFormat>
  <Paragraphs>191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Non-Conventional  Language Models</vt:lpstr>
      <vt:lpstr>Let’s talk BERT* </vt:lpstr>
      <vt:lpstr>How well does it initialize a classifier? – Very </vt:lpstr>
      <vt:lpstr>What was BERT trained to do?</vt:lpstr>
      <vt:lpstr>If BERT learns a distribution, can we generate from it?</vt:lpstr>
      <vt:lpstr>Generalized framework of sequence generation</vt:lpstr>
      <vt:lpstr>Generalized framework of sequence generation</vt:lpstr>
      <vt:lpstr>Generation from BERT = Dependency* Detection</vt:lpstr>
      <vt:lpstr>Confession of a deep learner</vt:lpstr>
      <vt:lpstr>Beam search &amp; adaptive generation order</vt:lpstr>
      <vt:lpstr>PowerPoint Presentation</vt:lpstr>
      <vt:lpstr>Some results</vt:lpstr>
      <vt:lpstr>But, some interesting implications:                             Constant-time machine translation</vt:lpstr>
      <vt:lpstr>Sequence generation with an adaptive order </vt:lpstr>
      <vt:lpstr>Probabilistic sequence modeling</vt:lpstr>
      <vt:lpstr>Latent variable models</vt:lpstr>
      <vt:lpstr>Latent variable models</vt:lpstr>
      <vt:lpstr>Variational autoencoders</vt:lpstr>
      <vt:lpstr>Learning is easy, but generation is not…</vt:lpstr>
      <vt:lpstr>Deterministic inference algorithm</vt:lpstr>
      <vt:lpstr>Alternating optimization enables big jumps</vt:lpstr>
      <vt:lpstr>Latent variables allow inference to make jumps</vt:lpstr>
      <vt:lpstr>Better quality-efficiency trade-off</vt:lpstr>
      <vt:lpstr>Still not state-of-the-art, but pretty efficient</vt:lpstr>
      <vt:lpstr>Almost state-of-the-art in a simpler domain</vt:lpstr>
      <vt:lpstr>In this lecture, we learned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Non-Conventional  Language Models</dc:title>
  <dc:creator>Kyunghyun Cho</dc:creator>
  <cp:lastModifiedBy>Kyunghyun Cho</cp:lastModifiedBy>
  <cp:revision>20</cp:revision>
  <dcterms:created xsi:type="dcterms:W3CDTF">2020-03-15T17:13:59Z</dcterms:created>
  <dcterms:modified xsi:type="dcterms:W3CDTF">2020-03-19T20:51:20Z</dcterms:modified>
</cp:coreProperties>
</file>